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D4301-DF17-461D-B7B7-8E7370A57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98B94-70F1-4774-9B4F-E40960A16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C3B32-7772-4454-8200-056B066E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33238-A213-4FC4-B494-9A5F40610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94CC51-0E76-46BB-A13E-13A619FE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F398E-57C4-46C5-8DD8-DE4B7CB5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771D5-BEE7-4EFD-B002-523C33B95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CE40D-75BF-4730-8E38-BDCFD3A6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CA605-DF89-4E8A-B3D5-A446C3219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AB15F-5403-44BA-9D37-D4D2DB8B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4D742-685A-4683-AB97-5EB46E47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6105310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电力供电所综合部秘书的竞聘演讲稿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工作计划与设想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对竞聘岗位的认识和看法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政治面貌：中共党员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本科毕业于XX大学电气工程专业，硕士毕业于XX大学电力系统及其自动化专业。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自毕业以来，一直在电力供电所工作，先后从事过电力调度、设备维护、安全管理等岗位，积累了丰富的电力行业经验和专业知识。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作为综合部秘书，需要协助领导处理日常事务，负责会议组织、文件起草、信息传递等工作，同时还需要协调各部门之间的关系，确保各项工作的顺利进行。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需要具备扎实的电力行业知识，良好的组织协调能力、沟通能力和文字表达能力，以及高度的责任心和敬业精神。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面对复杂多变的工作环境和任务要求，需要不断学习和提升自己的综合素质和能力水平，以应对各种挑战和压力。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对竞聘岗位的理解和认识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竞聘优势与特长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专业技能与知识储备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电力专业知识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具备扎实的电力专业知识，熟悉电力系统的基本原理、设备配置和运行管理等方面的知识，能够迅速适应电力供电所的工作环境。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秘书工作技能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熟练掌握秘书工作所需的各项技能，包括文件处理、会议筹备、信息管理等，能够高效地完成各项秘书工作。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对国家电力行业的法律法规有深入的了解，能够确保在工作中严格遵守相关规定，保障电力供电所的合法权益。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具备较强的内部协调能力，能够与电力供电所各个部门保持良好的沟通和协作，确保各项工作的顺利进行。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内部协调能力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擅长与外部单位进行沟通和协调，能够妥善处理与政府部门、客户和其他相关方的关系，为电力供电所争取更多的支持和资源。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在紧急情况下能够迅速反应，及时与相关方进行沟通，妥善处理危机事件，保障电力供电所的正常运行。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在工作中注重细节，具备较强的执行力和推动力，能够按照计划和要求迅速采取行动，确保各项工作的顺利推进。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工作责任心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对工作充满热情，具备强烈的责任心和使命感，能够认真负责地完成每一项任务，确保工作的质量和效率。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积极融入团队，与团队成员保持良好的合作关系，共同为电力供电所的发展贡献力量。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295" b="22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具备较强的责任心和执行力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工作计划与设想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文件管理与档案整理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负责各类文件的收发、登记、传阅和归档，确保文件传递及时、准确，档案管理规范。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接待与来访处理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做好来访者的接待工作，及时妥善处理来访事项，展现良好的企业形象。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安排会议和记录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协助领导安排各类会议，做好会议记录和纪要的整理，确保会议精神得到有效传达。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协助领导做好日常管理工作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主动与各部门建立定期沟通机制，及时了解各部门工作动态和需求，为领导决策提供有力支持。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推动跨部门合作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在资源分配方面，积极与相关部门沟通协调，确保资源得到合理分配和有效利用。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促进不同部门之间的合作与交流，打破部门壁垒，形成协同工作的良好氛围。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加强与各部门的沟通协调，促进工作顺利开展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https://d.book118.com/877061053106006051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2024-09-24T16:13:04.514</cp:lastPrinted>
  <dcterms:created xsi:type="dcterms:W3CDTF">2024-09-24T08:13:04Z</dcterms:created>
  <dcterms:modified xsi:type="dcterms:W3CDTF">2024-09-24T08:13:06Z</dcterms:modified>
</cp:coreProperties>
</file>