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55C09-69A0-485C-8C7C-58A41079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2CC48-C375-4A52-9405-766E04E0D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A07C3-08C7-4F15-9442-AFC9DBF5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57697-0AF5-4107-A199-9A3BA49A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A5828-7DF4-462A-876B-E7A02516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9FA58-0009-4CB9-8993-9F716547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D40FC-7B0A-41A5-B39D-7BBF3C30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537EA-3B69-43C1-9E37-A054BCDFF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E53ED-865A-4D49-A1B5-1E230DD4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7B725-AABC-45BA-81ED-4165D7C77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C4649-65D8-401D-94FF-8B2657597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65146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儿童常见疾病的护理与治疗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儿童常见疾病的预防与控制展望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儿童常见疾病是指儿童期高发的疾病，通常由感染、遗传、环境等多种因素引起。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儿童常见疾病主要分为感染性疾病、慢性疾病和先天性疾病等。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不同年龄段的儿童常见疾病不同，如新生儿易患感染性疾病，幼儿期易患感冒、腹泻等。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917" r="3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儿童常见疾病在群体中具有高发性，且传染性较强，容易在幼儿园、学校等集体场所传播。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儿童常见疾病的症状表现多样，如发热、咳嗽、腹泻、皮疹等，但通常病情较轻。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儿童常见疾病对儿童的身体健康产生一定影响，如长期腹泻可能导致营养不良、发育迟缓等。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某些儿童常见疾病可能导致儿童产生恐惧、焦虑等心理问题，影响其心理发展。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儿童常见疾病可能影响儿童的学习和生活，如反复感冒可能导致注意力不集中、学习效率下降等。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学习与生活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感冒是儿童最常见的呼吸道疾病之一，表现为发热、咳嗽、流涕等症状。预防感冒的关键是保持室内空气流通，加强锻炼，增强免疫力。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哮喘是一种慢性呼吸道炎症性疾病，表现为反复发作的喘息、咳嗽、胸闷等症状。预防哮喘的关键是避免过敏原，保持室内空气清新。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腹泻是儿童常见的消化道疾病之一，表现为大便次数增多、形状改变等症状。预防腹泻的关键是注意饮食卫生，避免过度饮食和不洁食品。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便秘是指大便干燥或排便困难，也是儿童常见的消化道疾病之一。预防便秘的关键是建立规律的排便习惯，多饮水和摄入纤维素丰富的食物。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湿疹是一种常见的皮肤炎症性疾病，表现为皮肤瘙痒、红肿等症状。预防湿疹的关键是保持皮肤清洁干燥，避免过敏原和刺激物。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荨麻疹是一种过敏反应性皮肤病，表现为皮肤瘙痒、红肿等症状。预防荨麻疹的关键是避免过敏原，保持皮肤清洁干燥。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手足口病是一种由肠道病毒引起的传染病，表现为口腔、手足等部位出现疱疹和溃疡等症状。预防手足口病的关键是注意个人卫生，避免接触患者和病毒污染的物品。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水痘是一种由水痘病毒引起的传染病，表现为皮肤瘙痒、水疱等症状。预防水痘的关键是接种疫苗，加强个人卫生和环境卫生。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儿童常见疾病的预防措施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https://d.book118.com/877065146036006041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2024-09-13T23:17:01.989</cp:lastPrinted>
  <dcterms:created xsi:type="dcterms:W3CDTF">2024-09-13T15:17:02Z</dcterms:created>
  <dcterms:modified xsi:type="dcterms:W3CDTF">2024-09-13T15:17:03Z</dcterms:modified>
</cp:coreProperties>
</file>