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AF97F-68B8-42E8-B350-7FFBD38CA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F0450-A22A-4CF5-AB1E-CF1D7433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79B87-B85D-4A42-A6CC-270F5E675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9CAEA-F685-427E-867F-B718132CE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EEC9F7-1FDF-4346-8433-0332BD9A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CC2AC-6A6C-41AE-9170-CA52D17C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59110-46A3-4BB1-B034-587E2B960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CA697-D71F-48DC-BA11-7327817E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945CA-6EC8-43B9-8DB6-339B03643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65575-CB3A-4708-B20B-C3C1A9236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F78EA-CE7F-46D7-8AFB-9A5A10023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00131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寒假户外运动安全冬季运动娱乐安全攻略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寒假户外运动安全概述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冬季运动娱乐项目介绍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安全装备与防护措施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安全技巧与注意事项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应急处理与救援措施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安全意识培养与教育推广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寒假户外运动安全概述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40" r="69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77" r="140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寒假户外运动的意义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户外运动能够锻炼全身肌肉，提高心肺功能，增强身体抵抗力和免疫力。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户外运动有助于缓解压力，减轻焦虑和抑郁情绪，提升心情和幸福感。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参与户外运动可以结交志同道合的朋友，增进彼此间的友谊和信任。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户外运动可以激发个人对自然和运动的热爱，培养长期坚持锻炼的良好习惯。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增强身体素质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拓展社交圈子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天气寒冷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路面湿滑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能见度低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装备不足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寒假户外运动的风险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827" b="168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166" b="1416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冬季气温低，户外运动时容易受到寒冷天气的影响，导致身体失温、冻伤等。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冬季雨雪天气多，路面容易结冰或积雪，增加户外运动时滑倒、摔伤的风险。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大雾、霾等天气条件下，能见度降低，容易影响户外运动时的视线和判断。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缺乏适当的户外装备，如保暖衣物、防滑鞋等，会增加户外运动时的安全风险。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安全攻略的重要性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掌握安全攻略可以有效降低户外运动时面临的各种风险，保障个人安全。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具备安全攻略知识和技能可以增强个人对户外运动的信心和热情，提高运动体验。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了解安全攻略可以帮助个人更好地规划户外运动路线和时间，提高运动效率。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安全攻略的掌握和运用有助于个人在户外运动中保持健康状态，避免不必要的伤害和事故。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冬季运动娱乐项目介绍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高山滑雪、越野滑雪、自由式滑雪等，每种滑雪方式都有其独特的魅力和风险。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滑雪分类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滑雪装备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滑雪技巧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滑雪场地选择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滑雪板、滑雪鞋、滑雪杖、护具等，选择合适的装备是确保滑雪安全的重要因素。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掌握基本的滑雪技巧，如平行转弯、急停等，有助于提高滑雪过程中的安全性和稳定性。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选择正规、设施完善的滑雪场进行滑雪，避免在野外或未知地域滑雪带来的安全隐患。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2462" r="32462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冰球、冰壶、速度滑冰等，这些运动在冰面上进行，具有较高的观赏性和竞技性。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冰上运动种类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冰刀、护膝、护肘等，合适的装备能够减少运动损伤的风险。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冰上运动装备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在进行冰上运动前，要确保冰面的厚度和安全性，避免在薄冰或裂缝处进行运动。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冰面安全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了解基本的急救措施，如处理摔伤、扭伤等，以便在发生意外时能够及时自救或救助他人。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冰上运动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远足与露营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远足路线规划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选择适合自己的远足路线，了解路线的难度、长度和天气状况，做好充分的准备。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防寒保暖措施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冬季远足和露营要注意防寒保暖，穿着保暖衣物、携带热水袋等，避免冻伤和感冒。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露营地点选择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选择平坦、开阔、远离山崖和河道的地点进行露营，确保安全。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野外生存技能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了解基本的野外生存技能，如搭建简易帐篷、野外烹饪等，提高在野外的自我保护能力。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自行车骑行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冬季自行车骑行要注意防滑和保暖，选择合适的骑行路线和时间，避免在恶劣天气下骑行。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无论进行何种户外运动，都要注意保护环境、遵守规定、尊重他人，做一个文明、守法的户外爱好者。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钓鱼与狩猎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遵守相关法律法规和道德规范，选择合适的钓鱼场所和狩猎区域，确保自身和他人的安全。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攀岩与登山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选择适合的攀岩路线和登山山峰，掌握基本的攀岩技巧和登山安全知识。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其他户外运动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安全装备与防护措施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选择适合自己技术水平和体型的滑雪板，确保滑雪鞋舒适且紧固。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滑雪板/滑雪鞋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穿着防水、防风、透气的滑雪服，以保持身体干燥和温暖。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佩戴头盔、护膝、护腕等护具，以减轻意外造成的伤害。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选择具有防雾、防紫外线功能的滑雪镜，保护眼睛免受雪盲等伤害。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滑雪装备与安全防护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在不滑冰时，套上冰刀保护套，避免误伤他人。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冰刀保护套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防滑袜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穿着专业的防滑袜，以提高在冰面上的稳定性和舒适度。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选择合脚的冰鞋，确保脚踝得到良好的支撑。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进行冰上运动时，务必佩戴头盔，以减轻头部受伤的风险。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冰上运动装备与安全防护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选择透气、防滑、有良好支撑的徒步鞋或登山鞋。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徒步鞋/登山鞋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准备帐篷、睡袋、防潮垫等露营用品，确保在户外能够舒适地休息。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露营用品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携带防晒霜、遮阳帽、防蚊液等防护用品，保护皮肤免受紫外线和昆虫叮咬的伤害。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防护装备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携带急救包，包括创可贴、止痛药、绷带等，以应对轻微的擦伤和疼痛。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急救用品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远足与露营装备与安全防护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运动服装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根据运动项目选择合适的运动服装，确保身体活动自如且不受限制。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选择适合运动项目的运动鞋，如跑步鞋、篮球鞋等，以提供足够的支撑和缓冲。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运动水壶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携带专业的运动水壶，确保在户外能够及时补充水分。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防护手套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进行某些户外运动时，佩戴防护手套可以保护手部免受磨损和伤害。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其他户外运动装备与安全防护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https://d.book118.com/877100131122006044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2024-09-19T03:49:17.494</cp:lastPrinted>
  <dcterms:created xsi:type="dcterms:W3CDTF">2024-09-18T19:49:17Z</dcterms:created>
  <dcterms:modified xsi:type="dcterms:W3CDTF">2024-09-18T19:49:19Z</dcterms:modified>
</cp:coreProperties>
</file>