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85047-7975-4609-823F-D9074020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12F2C-BDA6-4197-AC5B-A95049AD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3D5E4-50FA-4C37-AE40-A09B1491B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3E00F-8D30-4841-B200-3264081F5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E50BA-F122-4C03-8C9F-D4B86F6C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DE018-9E5D-4BEC-96FD-316D290B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ED1D5-6483-452D-8B9C-A28D9E3C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B246A-560A-4FAB-9D5F-22F12B9C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61F65-87FE-4004-86D9-8CB2C9B5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F2084-1206-4DEC-A638-62E34CE1D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E7BB-F717-4E6B-B5D5-B586BFE9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0100414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心理学课程第一二篇护理课件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人的心理过程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人的个性心理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心理治疗与心理咨询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心理学是一门研究人类行为和思维的科学，它探讨人类如何感知、思考、情感和行为。心理学的研究对象是人的心理现象，包括认知、情感、动机、个性等方面。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心理学的研究范围广泛，涵盖了个体和群体的心理现象，以及不同年龄段和不同发展阶段的心理特征。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心理学的定义与研究对象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心理学的历史可以追溯到古希腊哲学家亚里士多德和柏拉图的时代，他们开始对人类思维和行为进行研究。然而，真正的科学心理学是在19世纪末期才开始发展的。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心理学的流派和理论众多，包括行为主义、认知主义、人本主义、精神分析等。这些理论在解释人类行为和思维方面各有侧重，但都为心理学的发展做出了贡献。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心理学的研究方法主要包括实验法、观察法、调查法和案例研究法等。这些方法各有优缺点，适用于不同类型的研究和问题。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心理学中最常用的方法之一，通过控制一定的变量来观察结果的变化。观察法则是通过观察和记录被试的行为和反应来进行研究。调查法则通过问卷、访谈等方式了解被试的意见和态度。案例研究法则针对个别被试进行深入的研究和分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人的心理过程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感知觉是人脑对当前作用于感觉器官的客观事物的整体反映，包括感觉和知觉两个层次。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记忆是人脑对过去经验的保持和再现，是知识的积累和运用。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思维是人脑对客观事物的本质和规律的概括和间接反映，是人类认识的高级阶段。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想象是人脑在原有形象的基础上加工改造形成新形象的过程，创造力则是产生新思想、新发现和创造新事物的能力。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想象与创造力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情绪是人对客观事物是否符合自身需要的态度的体验，是心理活动的一个重要方面。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情感是人对客观事物是否符合自身需要的评价和体验，是比情绪更深刻、更稳定的心理活动。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意志是人自觉地确定目标，克服困难，调节和支配自身的行动，实现预定目标的心理过程。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注意是心理活动对一定对象的指向和集中，是心理活动的一种积极状态。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8" r="135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注意的概念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根据有无目的性和意志努力的程度，可以将注意分为无意注意、有意注意和有意后注意三种类型。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注意的分类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注意的品质包括注意的广度、注意的稳定性、注意的分配和注意的转移等。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注意的品质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https://d.book118.com/877101004140006032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2024-09-05T18:23:43.275</cp:lastPrinted>
  <dcterms:created xsi:type="dcterms:W3CDTF">2024-09-05T10:23:43Z</dcterms:created>
  <dcterms:modified xsi:type="dcterms:W3CDTF">2024-09-05T10:23:45Z</dcterms:modified>
</cp:coreProperties>
</file>