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E444E-14F1-43D4-B20A-EA39EE3B0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CC7B4-4B0C-4511-A883-E4B821536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96591-E0DF-438C-82A2-EB50ED701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8D853-9F47-4575-A602-7332F0FD1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DDF16-2A36-4EAC-BF98-8F6C2A3C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97A347-8A13-4CED-8E69-B491432D9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49F46-FB6B-4EA6-8F20-DEA59E917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4FEEC-B82B-486A-9B12-9B1ADCD3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9AD4B-7B41-4A2D-8E80-A3D1D7F10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D5351-1970-4CAE-9F35-FC0D35A8C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7FD6B-62D7-4610-9030-164A0B80A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03165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婴儿肌肉保护的礼仪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婴儿肌肉特点及保护意义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抱婴姿势与肌肉保护礼仪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换尿布过程中的肌肉保护礼仪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喂食与婴儿肌肉保护礼仪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玩耍与运动中的肌肉保护礼仪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031" r="260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婴儿肌肉保护礼仪旨在确保婴儿在成长过程中的身体健康，防止因不正确的姿势或处理方式导致的肌肉或骨骼问题。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保护婴儿健康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这些礼仪也体现了对婴儿的关爱和尊重，是家庭和社会文化价值观的重要组成部分。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传承文化价值观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59" r="1915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塑造婴儿身体形态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正确的婴儿肌肉保护礼仪有助于婴儿身体各部位的均衡发育，塑造健康的身体形态。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增强亲子关系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通过遵循这些礼仪，父母可以更加细心地照顾婴儿，从而增强亲子之间的情感联系。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培养社会责任感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学习和遵守婴儿肌肉保护礼仪有助于培养父母和社会的责任感，共同为婴儿创造一个安全、健康的成长环境。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婴儿肌肉特点及保护意义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婴儿肌肉组织相对脆弱，容易受到外界刺激和损伤。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柔软娇嫩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生长迅速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979" b="39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协调性不足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婴儿期是肌肉发育的关键时期，肌肉组织和纤维快速增长。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婴儿肌肉协调性较差，容易出现不自主的运动和姿势异常。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婴儿肌肉发育特点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549" b="135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肌肉保护对婴儿成长的影响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促进运动能力发展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保护婴儿肌肉有助于其正常运动功能的形成，进而促进运动能力的发展。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预防运动系统损伤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合理的肌肉保护措施可以减少婴儿在运动过程中受到的损伤，保护其运动系统的健康。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培养良好的运动习惯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正确的肌肉保护方式可以帮助婴儿建立良好的运动习惯，为其未来的健康生活打下基础。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在接触婴儿时应保持温柔细致的态度，避免粗暴的动作对其肌肉造成伤害。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866" r="1286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温柔细致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尊重每个婴儿的个体差异，根据其具体情况采取适当的肌肉保护措施。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遵循科学的育儿原则，采取合理的喂养、护理和运动方式，促进婴儿肌肉的健康成长。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礼仪在肌肉保护中的体现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抱婴姿势与肌肉保护礼仪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用左手托住婴儿的背、颈、头，右手托住他的小屁股和腰。这一方法比较多用于把婴儿从床上抱起和放下。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将婴儿的头放在左臂弯里，肘部护着婴儿的头，左腕和左手护背和腰部，右小臂从婴儿身上伸过护着婴儿的腿部，右手托着婴儿的屁股和腰部。这一方法是比较常用的姿势。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头占全身长的1/4。竖抱婴儿时，婴儿头的重量全部压在颈椎上。婴儿在1-2个月时，颈肌还没有完全发育，颈部肌肉无力，应防止这种不正确的怀抱姿势对婴儿脊椎的损伤。这些损伤当时不易发现，但可能影响孩子将来的生长发育。所以抱婴儿不宜笔直的竖抱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手托法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腕抱法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不要竖着抱婴儿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正确抱婴姿势示范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36" b="163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人们对孩子的爱达到了无与伦比的程度，亲不够，爱不够，孩子出生几天就开始抱来抱去。殊不知，这种做法违背了婴儿生长发育的自然规律，对孩子是有害无利的。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不要久抱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哭闹、睡觉或醒来的时候，妈妈都会习惯性地抱着婴儿摇摇，以为这样是婴儿最想要的。但是，你很难掌握摇晃的力度，如果力度过大，很可能给婴儿头部、眼球等部位带来伤害，而且你也会感到手臂特别的酸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不要摇晃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避免错误抱法导致肌肉损伤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20" r="1272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尊重婴儿的生理特点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了解并尊重婴儿的骨骼、肌肉和神经系统等生理特点，避免对其造成不必要的压力和损伤。例如，不要过度伸展或弯曲婴儿的四肢，避免对其关节和肌肉造成损伤。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保持适当的距离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在抱婴儿时，保持适当的距离，避免过度贴近或远离婴儿的身体。这样可以确保婴儿感到安全和舒适，同时也有助于建立良好的亲子关系。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注意卫生和清洁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在接触婴儿之前，确保双手清洁并温暖。避免使用有刺激性气味的化妆品或香水等物品，以免对婴儿造成不适或过敏反应。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尊重婴儿身体空间的礼仪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换尿布过程中的肌肉保护礼仪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准备所需物品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将干净的尿布、湿纸巾、护臀霜等所需物品准备好，并放置在易于取用的位置，以便在换尿布过程中快速、方便地取用。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选择合适的时间和地点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选择一个安全、舒适、温暖且光线充足的地方为婴儿换尿布，确保在换尿布过程中能够充分保护婴儿的肌肉和皮肤。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在接触婴儿之前，务必清洁双手，以确保手部卫生，避免对婴儿皮肤造成不必要的刺激或感染。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11" r="161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换尿布前的准备工作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https://d.book118.com/877103165040006025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2024-08-29T16:19:49.531</cp:lastPrinted>
  <dcterms:created xsi:type="dcterms:W3CDTF">2024-08-29T08:19:49Z</dcterms:created>
  <dcterms:modified xsi:type="dcterms:W3CDTF">2024-08-29T08:19:51Z</dcterms:modified>
</cp:coreProperties>
</file>