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892AF-BFE8-49D1-857C-BC0EF279C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BD48E-215C-4CFD-A0F7-30F2DBE8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3B889-9E43-4BF5-B490-FADA2F581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5DD40-944D-4538-88E2-79085B8C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A901C-1270-4467-AEB5-ACF270EB2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3AEBB-DE92-494B-A96C-A42DA2412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C5146-588B-4558-8E36-3B5D29753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029CF-5D95-45C7-B5C9-419FC2D2F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F172F-343B-4586-894E-D54BE5862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54191-9F8C-4DEC-8626-087B54F72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A2FFC-6BCD-4A10-B609-9C524FB0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04033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如何培养感恩心态解决内部矛盾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内部矛盾产生的原因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培养感恩心态的方法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运用感恩心态解决内部矛盾的策略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感恩有助于我们更加珍视现有的生活和资源，从而提高个人幸福感。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通过感恩，我们可以更好地认识到生活中的积极因素，从而更加乐观向上。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感恩可以促进个人成长，让我们更加关注自身的发展和进步。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000" b="25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提升个人幸福感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感恩可以增强团队成员之间的信任和尊重，从而建立更加紧密的关系。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779" r="23779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在团队中表达感恩之情，有助于营造积极的氛围，促进团队合作。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感恩可以减少团队内部的抱怨和负面情绪，提高团队的凝聚力和向心力。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促进团队和谐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感恩可以激发我们的工作热情和动力，从而提高工作效率。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通过感恩，我们可以更加珍惜工作机会和资源，以更加认真的态度投入到工作中。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518" r="55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199" r="221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感恩可以促进与同事和上级之间的良好沟通，有助于解决工作中的问题和挑战。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内部矛盾产生的原因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双方未能及时获取关键信息，导致误解和猜疑。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信息传递不及时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表达不清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缺乏倾听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沟通时言辞含糊、不准确，使对方难以理解真实意图。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沟通中过于强调自我表达，忽视对方的观点和感受。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沟通不畅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认知偏差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文化背景不同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56" r="30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价值观差异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双方追求的目标和价值观存在分歧，难以达成共识。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对同一事物的看法和认知存在明显差异，导致意见不合。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受不同文化背景影响，双方对问题的理解和处理方式不同。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双方为争夺有限资源而产生矛盾，如资金、人力、时间等。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4750" b="14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资源争夺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在团队或组织中，双方为争取更高的地位和权力而产生竞争。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地位竞争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面对问题和困难时，双方互相推卸责任，不愿承担责任和后果。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责任推诿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利益冲突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培养感恩心态的方法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807" b="78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关注他人的贡献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留意并认可他人的工作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时刻关注团队成员的贡献，并对他们的努力和成果给予认可和赞扬。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尊重他人的付出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意识到每个人的付出都是独特的，尊重并珍视他们的贡献。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强调团队合作的重要性，并表达对所有成员贡献的感激之情。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对于他人的帮助、支持和贡献，及时并真诚地表达感谢。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经常说“谢谢”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当他人做得好时，给予具体的、有针对性的正面反馈，让他们知道自己的努力得到了认可。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给予具体反馈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250" r="2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在适当的场合公开表扬和奖励团队成员的贡献，让他们感到被重视和尊重。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公开表扬和奖励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及时表达感谢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https://d.book118.com/877104033121006043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2024-09-17T13:15:08.595</cp:lastPrinted>
  <dcterms:created xsi:type="dcterms:W3CDTF">2024-09-17T05:15:08Z</dcterms:created>
  <dcterms:modified xsi:type="dcterms:W3CDTF">2024-09-17T05:15:10Z</dcterms:modified>
</cp:coreProperties>
</file>