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5BBC6-8FE3-4509-B557-86842C5F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686C7-7AE0-46B8-ADE0-B7BB0F94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5B35E-2663-4DF8-895D-4331732E2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AAB22-47BD-42F8-9BD0-B9CD0DAC5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23B55-E5A9-48C6-B4DC-7DE889F2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8CFF2-E3A7-4F62-8169-87430909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1D4B8-7B60-4841-B7AF-6E0CA24DC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04268-68F2-403A-80C2-A1DB6B80F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4E872-B570-4A00-A75D-85F1CC10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69A19-18BF-4C3E-ADA2-74E4E237D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F310C-5270-4DAD-A7D3-4455DD8F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411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Python文件和数据格式化文本处理技巧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Python文件基本操作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文本数据读取与预处理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数据格式化输出技巧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正则表达式在文本处理中应用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批量处理文件和目录操作技巧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Python文件基本操作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close()</a:t>
              </a:r>
              <a:r>
                <a:rPr lang="en-US" sz="900">
                  <a:solidFill>
                    <a:srgbClr val="03B66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用于关闭一个已打开的文件。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with</a:t>
              </a:r>
              <a:r>
                <a:rPr lang="en-US" sz="900">
                  <a:solidFill>
                    <a:srgbClr val="03B66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可以自动管理文件的打开和关闭，即使在出现异常的情况下也能确保文件被正确关闭。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open()</a:t>
            </a:r>
            <a:r>
              <a:rPr lang="en-US" sz="900">
                <a:solidFill>
                  <a:srgbClr val="03B66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用于打开一个文件，并返回一个文件对象。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58" r="173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49" r="61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31" r="148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以只读方式打开文件，文件指针指向文件的开头。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'r'</a:t>
            </a: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以写入方式打开文件，如果文件存在则清空文件内容，如果文件不存在则创建新文件。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'w'</a:t>
            </a: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以追加方式打开文件，如果文件存在则文件指针指向文件末尾，如果文件不存在则创建新文件。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'a'</a:t>
            </a: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以独占方式创建新文件，如果文件已存在则抛出异常。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'x'</a:t>
            </a: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21" r="90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76" r="194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文件指针操作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seek()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方法：用于移动文件指针到指定位置。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tell()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方法：用于返回当前文件指针的位置。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read()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方法：从当前文件指针位置开始读取指定字节数的数据。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readline()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和readlines()方法：分别用于读取一行和多行数据。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FileNotFoundError</a:t>
            </a:r>
            <a:r>
              <a:rPr lang="en-US" sz="900">
                <a:solidFill>
                  <a:srgbClr val="03B66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异常：当试图打开一个不存在的文件时抛出。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IsADirectoryError</a:t>
            </a:r>
            <a:r>
              <a:rPr lang="en-US" sz="900">
                <a:solidFill>
                  <a:srgbClr val="03B66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异常：当试图以打开文件的方式打开一个目录时抛出。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PermissionError</a:t>
            </a:r>
            <a:r>
              <a:rPr lang="en-US" sz="900">
                <a:solidFill>
                  <a:srgbClr val="03B66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异常：当试图以不允许的方式打开一个文件时抛出，例如以写入方式打开一个只读文件。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OSError</a:t>
            </a:r>
            <a:r>
              <a:rPr lang="en-US" sz="900">
                <a:solidFill>
                  <a:srgbClr val="03B66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异常：其他与操作系统相关的异常，例如磁盘空间不足等。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文件异常处理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文本数据读取与预处理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Python中的`chardet`库可用于识别文本文件的编码格式，通过读取文件的一部分内容并进行分析，可以确定文件的编码方式。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编码格式识别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使用Python内置的`codecs`库，可以实现文本文件编码格式的转换。例如，将UTF-8编码的文件转换为GBK编码。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编码格式转换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文本编码格式识别与转换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通过正则表达式、字符串操作等方法，可以去除文本中的特殊符号、标点符号、数字等无关信息，提取出纯文本内容。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利用Python中的集合（set）数据结构，可以方便地去除文本数据中的重复内容。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文本数据清洗与去重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中文分词是自然语言处理中的一项关键技术，Python中的`jieba`库提供了高效且准确的中文分词功能，支持精确模式、全模式和搜索引擎模式等多种分词方式。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分词技术在文本挖掘、情感分析、机器翻译等领域有广泛应用。例如，在情感分析中，通过对评论文本进行分词处理，可以提取出用户表达情感的关键词汇。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分词技术及应用场景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停用词过滤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停用词是指在文本中频繁出现但对文本意义贡献较小的词汇，如“的”、“了”等。通过加载停用词表，并在文本处理过程中过滤掉这些词汇，可以提高文本处理的效率和准确性。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词频统计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利用Python中的字典（dict）数据结构，可以方便地统计文本中各个词汇的出现频率。词频统计在自然语言处理中有广泛应用，如关键词提取、文本分类等。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停用词过滤与词频统计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数据格式化输出技巧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旧式字符串格式化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使用`%`操作符进行格式化，例如`"Hello, %s!" % name`。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str.format()</a:t>
            </a: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使用`{}`占位符和`format()`方法进行格式化，例如`"Hello, {}!".format(name)`。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f-string格式化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在Python 3.6及以上版本中，可以使用f-string进行格式化，例如`name = "Alice"; f"Hello, {name}!"`。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字符串格式化方法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使用`join()`方法将列表或元组中的元素连接成字符串，例如`", ".join(list_name)`。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列表和元组格式化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使用字典推导式和`join()`方法将字典格式化为字符串，例如`"{" + ", ".join(f"{key}: {value}" for key, value in dict_name.items()) + "}"`。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字典格式化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列表、元组和字典格式化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自定义格式化函数实现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定义函数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根据实际需求定义函数，接收参数并返回格式化后的字符串。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使用函数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在需要格式化的地方调用自定义函数，传入相应的参数。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https://d.book118.com/877104114041006030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2024-09-01T19:33:30.872</cp:lastPrinted>
  <dcterms:created xsi:type="dcterms:W3CDTF">2024-09-01T11:33:30Z</dcterms:created>
  <dcterms:modified xsi:type="dcterms:W3CDTF">2024-09-01T11:33:33Z</dcterms:modified>
</cp:coreProperties>
</file>