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C272F3-6607-4922-8127-C0347067AE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33B3E3-7317-4F48-B982-AF009B440C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884A65-921B-4920-BFC2-844DD04DA2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DE0D76-1BCC-48E7-8351-6F1BD07BE7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464AA1-7768-4A0F-9FB2-75D039E4A0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8DA731-DEDA-471D-A82A-C3DCCEDA6C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314756-0439-4429-AEBE-00D3B5EC141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AF12ED-4EDF-48B4-8AEF-E2E1CF5EDD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94E39D-A2E2-49A9-B06A-9A98A456A6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7DBB78-8742-4E30-BDAA-8C69BAD9D1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D152C7-AE4E-42D0-9D0F-B42BB96D6A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710500101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产品量管理法律制度</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引言</a:t>
            </a:r>
          </a:p>
          <a:p>
            <a:r>
              <a:t>产品量管理法律制度概述</a:t>
            </a:r>
          </a:p>
          <a:p>
            <a:r>
              <a:t>产品量管理法律制度的核心内容</a:t>
            </a:r>
          </a:p>
          <a:p>
            <a:r>
              <a:t>产品量管理法律制度的实施与监管</a:t>
            </a:r>
          </a:p>
          <a:p>
            <a:r>
              <a:t>产品量管理法律制度存在的问题与挑战</a:t>
            </a:r>
          </a:p>
          <a:p>
            <a:r>
              <a:t>完善产品量管理法律制度的建议与展望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a:t>
            </a:r>
          </a:p>
          <a:p>
            <a: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引言</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促进经济发展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优质的产品是企业赢得市场、提高竞争力的关键。产品量管理法律制度有助于推动企业提升产品质量水平，进而促进整个经济的健康发展。</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保障产品质量安全</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通过制定和实施产品量管理法律制度，确保产品在生产、流通和使用过程中符合相关质量标准和安全要求，保护消费者合法权益。</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维护社会公共利益</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产品量管理法律制度不仅关注消费者权益保护，还涉及环境保护、资源节约等社会公共利益，有助于实现可持续发展。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75" r="166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汇报范围</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产品量管理法律制度的概述</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简要介绍产品量管理法律制度的基本概念、原则和作用。</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产品量管理法律制度的主要内容</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详细阐述产品量管理法律制度的核心内容，包括产品质量标准、质量监督、认证认可、法律责任等方面的规定。</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产品量管理法律制度的实施与监管</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分析产品量管理法律制度的执行情况和监管措施，包括政府部门的职责、企业的自律和社会监督等方面。</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产品量管理法律制度存在的问题与改进建议</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探讨当前产品量管理法律制度存在的问题和不足，提出针对性的改进建议，以完善该制度并提高其执行效果。</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产品量管理法律制度概述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产品量管理法律制度是指国家为了规范产品生产和流通环节，确保产品质量和安全，维护消费者权益而制定的一系列法律、法规、标准和监管措施的总称。</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系统性</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产品量管理法律制度是一个完整的体系，包括法律、法规、标准、监管等多个层面，各方面相互补充、相互制约。</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动态性</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随着社会经济和科技的发展，产品量管理法律制度不断进行调整和完善，以适应新的形势和需求。</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强制性</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产品量管理法律制度具有强制性，要求生产者和销售者必须遵守相关规定，否则将承担相应的法律责任。</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我国已经建立了相对完善的产品量管理法律制度体系，包括《产品质量法》、《标准化法》、《消费者权益保护法》等法律法规，以及一系列国家标准和行业标准。同时，政府加强了对产品质量的监管力度，严厉打击假冒伪劣产品等违法行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国内发展现状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发达国家在产品量管理法律制度方面起步较早，已经形成了比较成熟的体系。例如，欧盟通过制定统一的CE认证标准，对进入欧洲市场的产品进行严格的质量和安全监管；美国则建立了以《联邦食品、药品和化妆品法》为核心的产品量管理法律制度，对食品、药品等关系民生的产品实施严格的监管。</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国外发展现状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国内外发展现状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保护消费者权益</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产品量管理法律制度能够确保产品质量和安全，避免消费者购买到假冒伪劣或存在安全隐患的产品，从而保护消费者的合法权益。</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通过实施产品量管理法律制度，可以促使企业加强质量管理，提高产品质量水平，增强市场竞争力。</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产品量管理法律制度能够规范市场行为，打击制假售假等违法行为，维护公平竞争的市场秩序。</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优质的产品是经济发展的重要基础。通过实施产品量管理法律制度，可以促进企业提高产品质量和技术水平，推动产业结构优化升级和经济发展方式转变。</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促进企业提高质量水平</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维护市场秩序</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推动经济发展</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重要性及意义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产品量管理法律制度的核心内容</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    </a:t>
              </a:r>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477" b="547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922" b="192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产品质量标准与检验制度</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产品质量标准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国家制定并公布产品质量标准，企业应当依据标准组织生产，确保产品符合质量要求。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产品质量检验</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企业应当建立产品质量检验制度，对生产的产品进行检验，确保产品合格后方可出厂销售。</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检验机构与人员</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企业应当设立专门的检验机构或配备专职检验人员，负责产品质量检验工作，保障检验结果的客观、公正和准确。</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国家采取定期或不定期的方式对市场上销售的产品进行质量监督抽查，对抽查不合格的产品依法进行处理。</a:t>
            </a:r>
          </a:p>
        </p:txBody>
      </p:sp>
      <p:pic>
        <p:nvPicPr>
          <p:cNvPr id="6" name="Picture 6"/>
          <p:cNvPicPr>
            <a:picLocks noChangeAspect="1"/>
          </p:cNvPicPr>
          <p:nvPr/>
        </p:nvPicPr>
        <p:blipFill>
          <a:blip r:embed="rId2"/>
          <a:srcRect t="9708" b="97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监督抽查</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国家鼓励消费者积极参与产品质量监督，对消费者投诉反映的产品质量问题及时进行处理。</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消费者投诉处理</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8458" r="184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国家建立产品质量信息公开制度，及时公布产品质量监督抽查结果和消费者投诉处理情况，保障公众的知情权。</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信息公开</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产品质量监督制度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销售者责任</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销售者应当对其销售的产品质量负责，对明知是不合格产品而销售的承担赔偿责任。</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连带责任</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因产品缺陷造成损害的，受害人可以向生产者或销售者要求赔偿，生产者或销售者应当承担连带责任。</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生产者责任</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生产者应当对其生产的产品质量负责，对因产品缺陷造成的损害承担赔偿责任。</a:t>
            </a:r>
          </a:p>
        </p:txBody>
      </p:sp>
      <p:pic>
        <p:nvPicPr>
          <p:cNvPr id="10" name="Picture 10"/>
          <p:cNvPicPr>
            <a:picLocks noChangeAspect="1"/>
          </p:cNvPicPr>
          <p:nvPr/>
        </p:nvPicPr>
        <p:blipFill>
          <a:blip r:embed="rId2"/>
          <a:srcRect l="8125" r="81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产品质量责任制度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67" b="2167"/>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消费者享有知悉其购买、使用的商品或接受的服务的真实情况的权利，享有自主选择商品或服务的权利，享有公平交易的权利等。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消费者权利</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经营者应当向消费者提供有关商品或服务的真实信息，不得作虚假或引人误解的宣传，应当保障消费者的安全权、知情权、选择权等合法权益。</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经营者义务</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消费者和经营者发生消费者权益争议的，可以通过协商、调解、仲裁或诉讼等方式解决。国家鼓励并支持消费者依法维权。</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争议解决</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消费者权益保护制度</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https://d.book118.com/877105001012006036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15</vt:i4>
      </vt:variant>
    </vt:vector>
  </HeadingPairs>
  <TitlesOfParts>
    <vt:vector baseType="lpstr" size="18">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2024-09-10T20:14:25.621</cp:lastPrinted>
  <dcterms:created xsi:type="dcterms:W3CDTF">2024-09-10T12:14:25Z</dcterms:created>
  <dcterms:modified xsi:type="dcterms:W3CDTF">2024-09-10T12:14:27Z</dcterms:modified>
</cp:coreProperties>
</file>