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A5BBB-C9D0-4382-98F5-C3B8A1951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281A6-FDA7-4439-857B-DD4875A6F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D7786-0046-4BA1-B773-27E2524AE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5F818-34D4-4AA5-9E35-E082EDED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3555C-3265-4377-BC9F-0A427758F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16E32-48CF-49FF-8AF0-69DBC6A1D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85FB2-6C42-4879-AFE8-879C8BA5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646A1-6A28-4AE3-A27D-A045B358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0831D-BE03-487F-9839-6327DC4C4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50A12-9D74-4046-9614-70727344A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D826-366B-4292-AAC2-1C66C784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05025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医院放射防护工作的管理流程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放射防护设施与设备管理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放射工作人员的管理与培训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放射诊疗流程中的防护措施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放射事件的应急处理与报告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放射防护工作的监管与评估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维护医疗设备正常运行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保障放射设备的正常运行，提高医疗质量和效率。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促进医院放射防护水平提升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通过规范的放射防护工作，提高医院整体放射防护水平，提升医院形象。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保护医护人员和患者安全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确保医护人员和患者免受不必要的放射线照射，防止放射性损伤和疾病的发生。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确保所有放射实践都是正当的，即带来的利益大于潜在的风险。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实践正当化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放射防护最优化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个人剂量限值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在考虑到经济和社会因素的同时，采取最优化的防护措施，使照射保持在可合理达到的尽量低水平。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确保个人受到的照射剂量不超过规定的限值。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放射防护工作的基本原则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规定了放射性污染防治的监督管理、污染防治措施、应急响应等方面的内容。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《放射性同位素与射线装置安全和防护条例》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对放射性同位素与射线装置的生产、销售、使用等环节的安全和防护进行了详细规定。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《医疗照射放射防护基本要求》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针对医疗照射的放射防护提出了基本要求，包括设备性能、操作规范、防护措施等方面。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放射防护工作的相关法律法规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放射防护设施与设备管理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根据医院放射诊疗需求和放射防护标准，进行放射防护设施的设计，包括防护门、防护窗、防护墙等。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放射防护设施设计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选择合格的施工单位，按照设计方案进行施工，确保设施建设的质量和进度。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设施建设施工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42" r="201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定期对放射防护设施进行维护，包括清洁、保养、更换损坏部件等，确保设施的正常运行和防护效果。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放射防护设施的建设与维护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放射防护设备的采购与验收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根据医院放射诊疗需求和预算，制定放射防护设备的采购计划，明确采购设备的种类、数量、性能等要求。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设备采购实施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按照采购计划，通过招标、询价等方式选择合适的供应商，签订采购合同。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设备验收管理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在设备到货后，组织专业人员进行验收，检查设备的性能、质量、配件等是否符合合同要求，确保采购设备的合格性。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制定放射防护设施与设备的定期检查计划，明确检查的时间、内容、方法等。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检查实施与记录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按照检查计划，组织专业人员对放射防护设施与设备进行检查，记录检查结果和存在的问题。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问题整改与评估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对检查中发现的问题进行整改，并对整改效果进行评估。对于严重问题或无法整改的问题，及时向上级主管部门报告。同时，根据检查结果和评估情况，对放射防护设施与设备进行必要的更新或改造。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放射防护设施与设备的定期检查与评估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放射工作人员的管理与培训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负责放射设备的安全运行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放射工作人员需负责放射设备的日常检查、维护和保养，确保设备在安全状态下运行。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严格遵守放射防护法规和规章制度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放射工作人员必须遵守国家及地方相关法规，严格执行医院的放射防护规章制度。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放射工作人员应具备相应的医学、物理学、工程学等专业知识，以及熟练的放射技术操作技能。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放射工作人员的职责与要求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放射工作人员在上岗前必须接受放射防护知识、技能和法规的培训，并定期参加复训，以保持专业水平和更新知识。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上岗前培训和定期复训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经过培训后，放射工作人员需通过相关考核，取得放射工作人员证，方可从事放射工作。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考核与发证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医院应定期组织放射工作人员参加学术研讨会、培训班等活动，不断提高其专业水平和放射防护意识。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持续教育与培训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放射工作人员的培训与考核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https://d.book118.com/877105025135006033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2024-09-07T07:06:19.773</cp:lastPrinted>
  <dcterms:created xsi:type="dcterms:W3CDTF">2024-09-06T23:06:19Z</dcterms:created>
  <dcterms:modified xsi:type="dcterms:W3CDTF">2024-09-06T23:06:21Z</dcterms:modified>
</cp:coreProperties>
</file>