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A77258-494F-4064-8E2E-5283EE700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CE1C0-8135-4901-9542-67B1A9BD1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6B7CE7-A5F8-434A-BDA5-52B3F571A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630533-AD70-417C-807F-E7EAAD2A47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0275B1-99F1-4F49-9CC2-A89C77A87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D5B3CC-5147-4412-944F-DABBA958F9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DE5055-26AE-4683-8FCA-8E1E258773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B83E6-5F51-49C1-A5BA-D1DA3CBEC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F99D23-211F-461F-9D2B-7DF0539A18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FE1DFD-C49D-4A0C-8073-760C9E394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F8C46-7CA0-48A6-B0DA-97433757F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06155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运动损伤的预防与处理在不同运动项目中的特点</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不同运动项目的损伤特点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运动损伤的处理方法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运动损伤的康复与重返运动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强调运动损伤预防与处理的重要性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随着体育运动的普及和竞技水平的提高，运动损伤的发生率也相应增加，因此预防和处理运动损伤对于保护运动员的身体健康和提高运动表现具有重要意义。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阐述不同运动项目中的特点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不同运动项目具有不同的技术特点、运动强度和比赛规则，因此运动损伤的发生原因、类型和预防措施也有所不同。了解不同运动项目中的特点，有助于制定针对性的预防和处理措施。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运动损伤是指在体育运动过程中发生的各种损伤，包括肌肉、韧带、关节、骨骼等部位的急性或慢性损伤。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损伤的性质和程度，运动损伤可分为轻度损伤（如肌肉拉伤、关节扭伤等）、中度损伤（如韧带撕裂、骨折等）和重度损伤（如关节脱位、严重骨折等）。此外，根据损伤的原因和机制，运动损伤还可分为创伤性损伤和过劳性损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不同运动项目的损伤特点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下肢（如踝关节、膝关节、大腿肌肉等）是足球运动中最容易受伤的部位，由于冲刺、急停、变向等动作频繁。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常见损伤部位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扭伤、拉伤、挫伤和骨折是足球运动中常见的损伤类型，其中韧带和肌肉损伤尤为突出。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损伤类型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加强下肢力量训练，提高关节稳定性；合理安排训练负荷，避免过度疲劳；佩戴适当的防护装备。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足球运动损伤特点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损伤类型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扭伤、拉伤、骨折和关节脱位是篮球运动中常见的损伤类型，其中韧带和肌肉损伤较为常见。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常见损伤部位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由于篮球运动中跳跃、落地、急停等动作频繁，下肢（如踝关节、膝关节等）和腰部容易受伤。</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加强下肢和核心力量训练，提高身体稳定性；合理安排训练负荷，避免过度疲劳；学习正确的技术动作，减少错误动作导致的损伤。</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038" r="1403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9287" b="1928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109" b="1210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篮球运动损伤特点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0590" b="305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091" b="200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98" b="26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游泳运动损伤特点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常见损伤部位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肩部是游泳运动员最容易受伤的部位，因为肩部在游泳过程中承受了巨大的压力和摩擦。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损伤类型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肩袖损伤、游泳者肩（肩部肌腱炎）和腰部劳损是游泳运动中常见的损伤类型。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加强肩部力量训练，提高肩部稳定性；合理安排训练负荷，避免过度疲劳；学习正确的游泳技术，减少错误动作导致的损伤。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常见损伤部位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由于田径运动项目多样，不同项目有不同的易伤部位。例如，短跑运动员容易受伤的部位是下肢（如踝关节、膝关节等），而投掷运动员则容易受伤的部位是上肢（如肩关节、肘关节等）。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损伤类型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拉伤、扭伤、骨折和关节脱位是田径运动中常见的损伤类型，其中肌肉和韧带损伤较为常见。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预防措施</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项目加强相应部位的力量训练，提高关节稳定性；合理安排训练负荷，避免过度疲劳；学习正确的技术动作，减少错误动作导致的损伤。同时，做好运动前的热身和运动后的放松也是预防田径运动损伤的重要措施。</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田径运动损伤特点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运动损伤的预防措施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个性化定制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根据运动员的年龄、性别、身体素质和运动水平，制定个性化的训练计划。</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逐步增加负荷</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遵循循序渐进的原则，逐步增加训练负荷，避免过度训练导致的损伤。</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合理安排训练内容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确保训练内容的多样性，包括力量、耐力、柔韧性、协调性和平衡性等多方面的训练。</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科学合理的训练计划</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835" r="3083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模拟练习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进行一些与即将进行的高强度运动相似的低强度模拟练习，使运动员逐渐适应运动节奏和动作要求。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提高身体温度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进行低强度的有氧运动，如慢跑、跳绳等，提高身体温度，降低肌肉和韧带的粘滞性。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拉伸运动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进行全身各部位的拉伸运动，特别是针对即将进行的高强度运动部位进行重点拉伸。</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充分的准备活动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https://d.book118.com/877106155064006044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2024-09-18T21:10:25.342</cp:lastPrinted>
  <dcterms:created xsi:type="dcterms:W3CDTF">2024-09-18T13:10:25Z</dcterms:created>
  <dcterms:modified xsi:type="dcterms:W3CDTF">2024-09-18T13:10:27Z</dcterms:modified>
</cp:coreProperties>
</file>