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019FE-0C8A-45DC-B4B4-BE82ED3CC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DFB74-8E08-4454-B8FE-204DEABAA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A7E68-427A-43F2-918D-91CE9ABDF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59E01-7941-4008-AF3A-78FAACAF7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C4A4E1-767E-4644-AF60-0AA0D0E15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CD01D-3C6B-43B2-8403-0904E123B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48673-FF41-4416-88AE-4438D1E44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8882A-DE2E-48A5-9142-8B718C54A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02B14-7549-4DED-8AF4-14998EE08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C3C5E-0C2C-44CC-9D3A-09E07583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C1847-DE59-4F15-A45D-84EFC5DA2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10022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白内障术前护理问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术前护理问题及措施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术前护理是白内障手术前的重要准备，对于手术成功和术后恢复具有重要意义。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白内障是一种常见的眼病，主要是由于晶状体浑浊引起的视力下降。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探讨白内障术前护理的相关问题，为患者提供全面的术前指导和护理。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帮助患者了解手术前需要注意的事项，提高手术成功率，减少术后并发症，促进术后恢复。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白内障疾病概述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9" b="3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白内障是眼睛晶状体混浊，导致视力下降的一种常见眼病。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白内障是由于眼睛晶状体老化、遗传、眼部疾病或眼部受伤等原因，导致晶状体蛋白质变性，形成混浊，阻碍光线进入眼内，影响视力。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857" b="385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白内障的病因多样，包括年龄、遗传、眼部疾病、眼部受伤等。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年龄是白内障最常见的原因，随着年龄增长，晶状体逐渐老化，蛋白质变性形成混浊。此外，遗传因素、眼部疾病（如青光眼、糖尿病等）以及眼部受伤也可能导致白内障的发生。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白内障的病因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白内障的主要症状包括视力下降、视物模糊、看到光源时有眩光感等。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白内障患者通常会感到视力逐渐下降，视物模糊，看东西变得困难。有些患者还可能出现看到光源时有眩光感，或色彩感知能力下降等症状。随着病情发展，白内障可能会影响到患者的日常生活和工作。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通过术前护理，可以了解患者的身体状况，评估手术风险，为手术做好充分准备，从而降低手术风险。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降低手术风险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通过术前护理，可以确保患者在最佳状态下接受手术，提高手术效果，使患者更快地恢复视力。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有效的术前护理可以减少手术并发症的发生，提高手术的安全性。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术前护理的意义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292" b="292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了解患者的身体状况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通过术前护理，了解患者的身体状况，评估患者的健康状况，为手术做好充分准备。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通过术前护理，确保患者在最佳状态下接受手术，提高手术的安全性。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通过术前护理，减少手术并发症的发生，提高手术的安全性。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https://d.book118.com/877110022055006053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2024-09-27T04:26:47.538</cp:lastPrinted>
  <dcterms:created xsi:type="dcterms:W3CDTF">2024-09-26T20:26:47Z</dcterms:created>
  <dcterms:modified xsi:type="dcterms:W3CDTF">2024-09-26T20:26:49Z</dcterms:modified>
</cp:coreProperties>
</file>