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CC698-B136-428B-B345-CDFF68E5F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6A976-27B3-432A-8C65-FDE47E10A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563AC-8886-4302-8BBE-39F68A147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845F1-A811-4AD8-B226-C42001CD2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8E283A-E114-4D74-9ECC-9B4CF0A65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BE2EEF-F3FA-4163-A06D-65B551A6A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9601D0-E051-416F-AB95-1D4CE3DC4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213649-B11E-4143-A008-77890F076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EAEDC-FC34-40D9-AEE5-ACEB42028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A7230-1582-425F-8ED9-E7D6FCA8A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76BAE-EAB9-46E2-AF02-D3F0CBCAB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100300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安全驾驶是每一位机动车驾驶人的责任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安全驾驶重要性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遵守交通法规与道德规范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提高安全驾驶技能与意识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应对突发情况与紧急措施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倡导文明出行，共建和谐社会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安全驾驶重要性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236" b="72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保障自身及他人生命安全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严格遵守交通法规，如限速、交叉路口、行人优先等，降低事故风险。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保持车距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与前车保持安全距离，避免追尾事故。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观察路况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时刻注意道路状况，提前预判并应对潜在危险。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按规定使用灯光和信号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正确使用转向灯、刹车灯等信号装置，提醒其他车辆和行人注意。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避免违章行为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不闯红灯、不逆行、不占用应急车道等，维护交通秩序。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礼让行车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文明驾驶，礼让斑马线、礼让其他车辆，营造和谐的交通环境。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维护道路交通秩序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防御性驾驶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避免酒后驾车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避免疲劳驾驶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掌握应急处理技能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减少交通事故发生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462" r="1546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415" r="1341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919" r="1491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时刻保持警惕，预测并应对其他驾驶员可能的错误行为。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饮酒后严禁驾车，确保自身及他人安全。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合理安排休息时间，避免疲劳驾驶引发事故。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熟悉车辆应急装置的使用方法，遇到突发情况时能够迅速应对。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遵守交通法规与道德规范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按照交通信号灯的指示行驶，不闯红灯、不压黄线。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5" r="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保持安全车速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保持安全距离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根据道路条件和交通状况，保持适当的车速，避免超速行驶。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与前车保持足够的安全距离，以便在紧急情况下有足够的时间和空间采取避让措施。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严格遵守交通法规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注意避让特殊车辆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遇到执行紧急任务的警车、消防车、救护车等特殊车辆时，应主动避让，确保这些车辆快速通过。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不随意变道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在行驶过程中，不随意变换车道，避免对其他车辆造成干扰和危险。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避免占用非机动车道和人行道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不占用非机动车道和人行道行驶或停车，保障行人和非机动车的通行安全。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尊重他人路权与行车安全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5" r="13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礼让行人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在行人过马路时，应主动礼让行人，确保行人安全通过。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避免路怒行为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遇到交通拥堵或其他不愉快的情况时，保持冷静和耐心，不采取过激行为或挑衅他人。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文明使用车灯和喇叭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合理使用车灯和喇叭，避免对其他车辆和行人造成不必要的干扰和惊吓。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文明礼让，避免冲突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提高安全驾驶技能与意识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https://d.book118.com/877110030033006031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2024-09-03T07:02:41.587</cp:lastPrinted>
  <dcterms:created xsi:type="dcterms:W3CDTF">2024-09-02T23:02:41Z</dcterms:created>
  <dcterms:modified xsi:type="dcterms:W3CDTF">2024-09-02T23:02:43Z</dcterms:modified>
</cp:coreProperties>
</file>