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0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213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6796C-7917-4559-A2B1-FB4F2AFF9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4FD9D-8601-47CE-9D99-7FD62DB99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6E335-03EA-4B87-A1ED-13ABE6598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768227-07D7-4021-ACF2-35235F396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0FCE43-7DB8-41D7-BEA7-D97811234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2B7B56-3C24-4050-A806-854566A3A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1AAA1B-7ECC-456E-B476-426B5DF0F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26647D-7142-4CA9-93F1-67C426768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3DEE1-D8A4-47F2-A228-440C77183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381E5-6EB1-406E-A8DC-73ECA4141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A1F8F-8AFF-4984-A3FB-FC31F9BE1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061" r:id="rId2"/>
    <p:sldLayoutId id="2147487062" r:id="rId3"/>
    <p:sldLayoutId id="2147487063" r:id="rId4"/>
    <p:sldLayoutId id="2147487064" r:id="rId5"/>
    <p:sldLayoutId id="2147487065" r:id="rId6"/>
    <p:sldLayoutId id="2147487066" r:id="rId7"/>
    <p:sldLayoutId id="2147487067" r:id="rId8"/>
    <p:sldLayoutId id="2147487068" r:id="rId9"/>
    <p:sldLayoutId id="2147487069" r:id="rId10"/>
    <p:sldLayoutId id="214748707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18" Type="http://schemas.openxmlformats.org/officeDocument/2006/relationships/tags" Target="../tags/tag143.xml" /><Relationship Id="rId19" Type="http://schemas.openxmlformats.org/officeDocument/2006/relationships/tags" Target="../tags/tag144.xml" /><Relationship Id="rId2" Type="http://schemas.openxmlformats.org/officeDocument/2006/relationships/tags" Target="../tags/tag127.xml" /><Relationship Id="rId20" Type="http://schemas.openxmlformats.org/officeDocument/2006/relationships/tags" Target="../tags/tag145.xml" /><Relationship Id="rId21" Type="http://schemas.openxmlformats.org/officeDocument/2006/relationships/tags" Target="../tags/tag146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10033145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锂电级氧化钴项目市场调研报告</a:t>
            </a: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xxxx</a:t>
            </a:r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,a click to unlimited possibilities</a:t>
            </a: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调研目的</a:t>
            </a: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调研方法</a:t>
            </a: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调研结果</a:t>
            </a: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市场分析</a:t>
            </a: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项目分析</a:t>
            </a: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调研目的</a:t>
            </a: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了解锂电级氧化钴市场需求</a:t>
            </a:r>
          </a:p>
        </p:txBody>
      </p:sp>
      <p:sp>
        <p:nvSpPr>
          <p:cNvPr id="104897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调研目的：了解锂电级氧化钴市场需求，为项目投资提供决策依据</a:t>
            </a:r>
          </a:p>
        </p:txBody>
      </p:sp>
      <p:sp>
        <p:nvSpPr>
          <p:cNvPr id="104898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调研范围：全国范围内锂电级氧化钴市场</a:t>
            </a:r>
          </a:p>
        </p:txBody>
      </p:sp>
      <p:sp>
        <p:nvSpPr>
          <p:cNvPr id="104898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调研方法：问卷调查、访谈、文献资料分析等</a:t>
            </a:r>
          </a:p>
        </p:txBody>
      </p:sp>
      <p:sp>
        <p:nvSpPr>
          <p:cNvPr id="104898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调研结果：市场需求稳步增长，未来市场前景广阔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分析行业竞争格局</a:t>
            </a:r>
          </a:p>
        </p:txBody>
      </p:sp>
      <p:sp>
        <p:nvSpPr>
          <p:cNvPr id="104902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了解行业市场规模和增长趋势</a:t>
            </a:r>
          </a:p>
        </p:txBody>
      </p:sp>
      <p:sp>
        <p:nvSpPr>
          <p:cNvPr id="10490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评估行业的技术水平和创新能力</a:t>
            </a:r>
          </a:p>
        </p:txBody>
      </p:sp>
      <p:sp>
        <p:nvSpPr>
          <p:cNvPr id="104904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预测行业未来的发展趋势和机遇</a:t>
            </a:r>
          </a:p>
        </p:txBody>
      </p:sp>
      <p:sp>
        <p:nvSpPr>
          <p:cNvPr id="10490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分析主要竞争对手和市场份额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评估项目投资潜力</a:t>
            </a:r>
          </a:p>
        </p:txBody>
      </p:sp>
      <p:sp>
        <p:nvSpPr>
          <p:cNvPr id="104909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了解市场现状和趋势</a:t>
            </a:r>
          </a:p>
        </p:txBody>
      </p:sp>
      <p:sp>
        <p:nvSpPr>
          <p:cNvPr id="10491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分析竞争格局和市场份额</a:t>
            </a:r>
          </a:p>
        </p:txBody>
      </p:sp>
      <p:sp>
        <p:nvSpPr>
          <p:cNvPr id="104911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预测项目投资回报率和风险水平</a:t>
            </a:r>
          </a:p>
        </p:txBody>
      </p:sp>
      <p:sp>
        <p:nvSpPr>
          <p:cNvPr id="10491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评估市场规模和增长潜力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调研方法</a:t>
            </a:r>
          </a:p>
        </p:txBody>
      </p:sp>
      <p:sp>
        <p:nvSpPr>
          <p:cNvPr id="10491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问卷调查</a:t>
            </a:r>
          </a:p>
        </p:txBody>
      </p:sp>
      <p:sp>
        <p:nvSpPr>
          <p:cNvPr id="104923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23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23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23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24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样本选择：选择具有代表性的样本，确保调查结果的普遍性和准确性</a:t>
            </a:r>
          </a:p>
        </p:txBody>
      </p:sp>
      <p:sp>
        <p:nvSpPr>
          <p:cNvPr id="104924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问卷设计：针对目标人群，设计具有代表性的问题</a:t>
            </a:r>
          </a:p>
        </p:txBody>
      </p:sp>
      <p:sp>
        <p:nvSpPr>
          <p:cNvPr id="104924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数据分析：对收集到的数据进行整理、分析和解读，提取有价值的信息</a:t>
            </a:r>
          </a:p>
        </p:txBody>
      </p:sp>
      <p:sp>
        <p:nvSpPr>
          <p:cNvPr id="104924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质量控制：确保问卷调查的过程和结果符合质量标准和要求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访谈</a:t>
            </a:r>
          </a:p>
        </p:txBody>
      </p:sp>
      <p:sp>
        <p:nvSpPr>
          <p:cNvPr id="104928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访谈对象：业内专家、企业高管、市场研究机构等</a:t>
            </a:r>
          </a:p>
        </p:txBody>
      </p:sp>
      <p:sp>
        <p:nvSpPr>
          <p:cNvPr id="104928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访谈目的：了解行业趋势、市场需求、竞争格局等</a:t>
            </a:r>
          </a:p>
        </p:txBody>
      </p:sp>
      <p:sp>
        <p:nvSpPr>
          <p:cNvPr id="104929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访谈内容：询问问题、听取意见、收集信息等</a:t>
            </a:r>
          </a:p>
        </p:txBody>
      </p:sp>
      <p:sp>
        <p:nvSpPr>
          <p:cNvPr id="104930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访谈结果：整理分析访谈数据，得出结论和建议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文献资料</a:t>
            </a:r>
          </a:p>
        </p:txBody>
      </p:sp>
      <p:sp>
        <p:nvSpPr>
          <p:cNvPr id="104934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34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34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34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34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整理和分析文献资料中的数据和信息</a:t>
            </a:r>
          </a:p>
        </p:txBody>
      </p:sp>
      <p:sp>
        <p:nvSpPr>
          <p:cNvPr id="104935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收集国内外相关文献和资料</a:t>
            </a:r>
          </a:p>
        </p:txBody>
      </p:sp>
      <p:sp>
        <p:nvSpPr>
          <p:cNvPr id="104935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确定文献资料在调研中的重要性和作用</a:t>
            </a:r>
          </a:p>
        </p:txBody>
      </p:sp>
      <p:sp>
        <p:nvSpPr>
          <p:cNvPr id="104935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说明文献资料的来源和可靠性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实地考察</a:t>
            </a:r>
          </a:p>
        </p:txBody>
      </p:sp>
      <p:sp>
        <p:nvSpPr>
          <p:cNvPr id="104939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39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39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39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39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考察内容：项目规模、设备、工艺、人员等</a:t>
            </a:r>
          </a:p>
        </p:txBody>
      </p:sp>
      <p:sp>
        <p:nvSpPr>
          <p:cNvPr id="104940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目的：了解项目现场情况，获取第一手资料</a:t>
            </a:r>
          </a:p>
        </p:txBody>
      </p:sp>
      <p:sp>
        <p:nvSpPr>
          <p:cNvPr id="104940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考察方式：现场参观、与相关人员交流</a:t>
            </a:r>
          </a:p>
        </p:txBody>
      </p:sp>
      <p:sp>
        <p:nvSpPr>
          <p:cNvPr id="104940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考察结果：对项目现场有更深入的了解，为后续分析提供依据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调研结果</a:t>
            </a:r>
          </a:p>
        </p:txBody>
      </p:sp>
      <p:sp>
        <p:nvSpPr>
          <p:cNvPr id="10494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市场需求分析</a:t>
            </a:r>
          </a:p>
        </p:txBody>
      </p:sp>
      <p:sp>
        <p:nvSpPr>
          <p:cNvPr id="104950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市场规模及增长趋势</a:t>
            </a:r>
          </a:p>
        </p:txBody>
      </p:sp>
      <p:sp>
        <p:nvSpPr>
          <p:cNvPr id="104950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客户群体及需求特点</a:t>
            </a:r>
          </a:p>
        </p:txBody>
      </p:sp>
      <p:sp>
        <p:nvSpPr>
          <p:cNvPr id="104950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竞争对手及市场份额</a:t>
            </a:r>
          </a:p>
        </p:txBody>
      </p:sp>
      <p:sp>
        <p:nvSpPr>
          <p:cNvPr id="104951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未来市场预测及机遇挑战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行业竞争格局分析</a:t>
            </a:r>
          </a:p>
        </p:txBody>
      </p:sp>
      <p:sp>
        <p:nvSpPr>
          <p:cNvPr id="104954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行业竞争现状：分析当前锂电级氧化钴市场的竞争格局，包括主要参与者、市场份额分布等</a:t>
            </a:r>
          </a:p>
        </p:txBody>
      </p:sp>
      <p:sp>
        <p:nvSpPr>
          <p:cNvPr id="104955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竞争策略：探讨各参与者的竞争策略，如产品特点、价格策略、市场推广等</a:t>
            </a:r>
          </a:p>
        </p:txBody>
      </p:sp>
      <p:sp>
        <p:nvSpPr>
          <p:cNvPr id="104955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竞争优势：分析各参与者在市场中的竞争优势，如技术优势、品牌优势、渠道优势等</a:t>
            </a:r>
          </a:p>
        </p:txBody>
      </p:sp>
      <p:sp>
        <p:nvSpPr>
          <p:cNvPr id="104956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竞争趋势：预测未来锂电级氧化钴市场的竞争趋势，如技术发展趋势、市场增长点等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项目投资潜力评估</a:t>
            </a:r>
          </a:p>
        </p:txBody>
      </p:sp>
      <p:sp>
        <p:nvSpPr>
          <p:cNvPr id="1049604" name="矩形: 圆角 4"/>
          <p:cNvSpPr/>
          <p:nvPr>
            <p:custDataLst>
              <p:tags r:id="rId2"/>
            </p:custDataLst>
          </p:nvPr>
        </p:nvSpPr>
        <p:spPr>
          <a:xfrm>
            <a:off x="838200" y="3290466"/>
            <a:ext cx="2456181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606" name="正文"/>
          <p:cNvSpPr txBox="1"/>
          <p:nvPr>
            <p:custDataLst>
              <p:tags r:id="rId3"/>
            </p:custDataLst>
          </p:nvPr>
        </p:nvSpPr>
        <p:spPr>
          <a:xfrm>
            <a:off x="1001124" y="3487561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市场规模与增长潜力</a:t>
            </a:r>
          </a:p>
        </p:txBody>
      </p:sp>
      <p:sp>
        <p:nvSpPr>
          <p:cNvPr id="1049608" name="矩形: 圆角 4"/>
          <p:cNvSpPr/>
          <p:nvPr>
            <p:custDataLst>
              <p:tags r:id="rId4"/>
            </p:custDataLst>
          </p:nvPr>
        </p:nvSpPr>
        <p:spPr>
          <a:xfrm>
            <a:off x="8898350" y="329107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610" name="正文"/>
          <p:cNvSpPr txBox="1"/>
          <p:nvPr>
            <p:custDataLst>
              <p:tags r:id="rId5"/>
            </p:custDataLst>
          </p:nvPr>
        </p:nvSpPr>
        <p:spPr>
          <a:xfrm>
            <a:off x="9061273" y="348817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政策法规与环保要求</a:t>
            </a:r>
          </a:p>
        </p:txBody>
      </p:sp>
      <p:sp>
        <p:nvSpPr>
          <p:cNvPr id="1049612" name="矩形: 圆角 4"/>
          <p:cNvSpPr/>
          <p:nvPr>
            <p:custDataLst>
              <p:tags r:id="rId6"/>
            </p:custDataLst>
          </p:nvPr>
        </p:nvSpPr>
        <p:spPr>
          <a:xfrm>
            <a:off x="3524917" y="329168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614" name="正文"/>
          <p:cNvSpPr txBox="1"/>
          <p:nvPr>
            <p:custDataLst>
              <p:tags r:id="rId7"/>
            </p:custDataLst>
          </p:nvPr>
        </p:nvSpPr>
        <p:spPr>
          <a:xfrm>
            <a:off x="3688451" y="348878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竞争格局与市场份额</a:t>
            </a:r>
          </a:p>
        </p:txBody>
      </p:sp>
      <p:sp>
        <p:nvSpPr>
          <p:cNvPr id="1049616" name="矩形: 圆角 4"/>
          <p:cNvSpPr/>
          <p:nvPr>
            <p:custDataLst>
              <p:tags r:id="rId8"/>
            </p:custDataLst>
          </p:nvPr>
        </p:nvSpPr>
        <p:spPr>
          <a:xfrm>
            <a:off x="6211633" y="329229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618" name="正文"/>
          <p:cNvSpPr txBox="1"/>
          <p:nvPr>
            <p:custDataLst>
              <p:tags r:id="rId9"/>
            </p:custDataLst>
          </p:nvPr>
        </p:nvSpPr>
        <p:spPr>
          <a:xfrm>
            <a:off x="6374557" y="348939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产业链上下游关系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https://d.book118.com/877110033145006052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6">
      <vt:lpstr>Arial</vt:lpstr>
      <vt:lpstr>Calibri</vt:lpstr>
      <vt:lpstr>微软雅黑</vt:lpstr>
      <vt:lpstr>Wingdings</vt:lpstr>
      <vt:lpstr>宋体</vt:lpstr>
      <vt:lpstr>Office Theme</vt:lpstr>
      <vt:lpstr>锂电级氧化钴项目市场调研报告</vt:lpstr>
      <vt:lpstr>目录</vt:lpstr>
      <vt:lpstr>单击添加章节标题</vt:lpstr>
      <vt:lpstr>调研目的</vt:lpstr>
      <vt:lpstr>PowerPoint Presentation</vt:lpstr>
      <vt:lpstr>了解锂电级氧化钴市场需求</vt:lpstr>
      <vt:lpstr>分析行业竞争格局</vt:lpstr>
      <vt:lpstr>评估项目投资潜力</vt:lpstr>
      <vt:lpstr>调研方法</vt:lpstr>
      <vt:lpstr>PowerPoint Presentation</vt:lpstr>
      <vt:lpstr>问卷调查</vt:lpstr>
      <vt:lpstr>访谈</vt:lpstr>
      <vt:lpstr>文献资料</vt:lpstr>
      <vt:lpstr>实地考察</vt:lpstr>
      <vt:lpstr>调研结果</vt:lpstr>
      <vt:lpstr>PowerPoint Presentation</vt:lpstr>
      <vt:lpstr>市场需求分析</vt:lpstr>
      <vt:lpstr>行业竞争格局分析</vt:lpstr>
      <vt:lpstr>项目投资潜力评估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2024-09-26T11:03:51.297</cp:lastPrinted>
  <dcterms:created xsi:type="dcterms:W3CDTF">2024-09-26T03:03:51Z</dcterms:created>
  <dcterms:modified xsi:type="dcterms:W3CDTF">2024-09-26T03:03:53Z</dcterms:modified>
</cp:coreProperties>
</file>