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5D875E-C44C-4B74-A548-FD4918B37E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5FC1E9-23CB-4D02-BA5B-DB291EDBF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531A5C-48F1-4DCD-88E7-4CC9E86DF1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C597F0-9E3B-45FB-9149-A01B24EA5D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E839C2-4DCA-45A6-BF9A-32FC90DEF5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40DA4D-92D6-4CAF-BA63-39DC821961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F73E57-61DC-410D-96C5-2CA5CD44F3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9EEBDC-960A-4A51-85CA-B43330730F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01F1F-6A94-4151-9B27-AD18A344C8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A91D2F-A481-4F08-8FC1-CDBFADF66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D82F74-015E-47D2-90FC-D55989799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1006503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ISLM模型课件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ISLM模型概述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IS模型分析</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LM模型分析</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ISLM模型应用</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ISLM模型案例分析</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ISLM模型概述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444" r="2444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IS模型是描述货币市场和商品市场的模型，用于分析货币供给和需求如何决定利率水平。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假设货币市场是短期的、静态的，并且货币供给由中央银行控制。</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前提假设</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IS模型的方程通常表示为(I = S + G)，其中(I)表示投资，(S)表示储蓄，(G)表示政府购买。</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方程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IS模型揭示了货币市场的供求关系如何决定均衡的利率水平。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意义</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IS模型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LM模型是描述货币市场和劳动市场的模型，用于分析货币供应和货币需求如何决定货币价值。</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方程</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LM模型的方程通常表示为(M/P = L(Y,r))，其中(M)表示货币供应量，(P)表示物价水平，(L)表示货币需求函数，(Y)表示收入，(r)表示利率。</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意义</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LM模型揭示了货币供应和需求如何决定均衡的货币价值。</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前提假设</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假设货币市场是长期的、静态的，并且货币需求由个人和企业决定。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LM模型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163" r="216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5821" r="1582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IS-LM模型结合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IS-LM模型结合是将IS模型和LM模型结合起来，用于分析整个经济体系的均衡状态。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通过联立IS模型和LM模型的方程，可以求解出均衡的收入和利率水平。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意义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IS-LM模型是宏观经济学的核心模型之一，用于分析经济政策如何影响总需求和总供给，以及如何实现经济稳定。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IS模型分析</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IS模型中的商品市场分析主要关注商品市场的供求关系和均衡价格的形成。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在IS模型中，商品市场的供给和需求曲线决定了均衡的国内生产总值（GDP）。当总供给等于总需求时，市场达到均衡状态，此时的GDP水平是经济处于充分就业和物价稳定的条件下的水平。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商品市场分析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IS模型中的货币市场分析主要关注货币供应和货币需求的相互作用以及均衡利率的形成。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在IS模型中，货币供应的增加会导致利率下降，而货币需求的增加会导致利率上升。当货币供应等于货币需求时，市场达到均衡状态，此时的利率水平是经济处于均衡增长和物价稳定的条件下的水平。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344" r="23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IS模型中的利率决定机制主要关注货币市场的供求关系和均衡利率的形成。</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在IS模型中，货币市场的供给和需求曲线决定了均衡的利率水平。当货币供应等于货币需求时，市场达到均衡状态，此时的利率水平是经济处于均衡增长和物价稳定的条件下的水平。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利率决定机制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https://d.book118.com/877110065035006030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2024-09-01T18:35:27.162</cp:lastPrinted>
  <dcterms:created xsi:type="dcterms:W3CDTF">2024-09-01T10:35:27Z</dcterms:created>
  <dcterms:modified xsi:type="dcterms:W3CDTF">2024-09-01T10:35:29Z</dcterms:modified>
</cp:coreProperties>
</file>