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4C989-F1E9-446E-822D-C8E2D9CD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7A39B-060E-4CBD-8F78-433622054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3D14A-4311-4E1E-88CF-E6FFF9F9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41BD3-9D17-480E-8DC2-E918E4BC0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62EFF-9CEF-4FD2-84AB-4078212D9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E1E3A-8151-41B3-90C4-800E7085E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31506-9978-420D-B2E9-534718FF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F0429-4EFF-4D1E-9DF7-F98E44CCC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71C56-E426-4208-B862-0DA2FC109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A2737-FB36-4101-98F4-FECB1793F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D3974-C988-4285-8ACE-83C183220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14144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鼓励家长在教育中树立榜样的家长会习惯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家长榜样作用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家长在教育中如何树立榜样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家长会中如何发挥榜样作用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家长榜样作用的实践案例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加强学校与家庭的联系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推动家校共育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提升家校合作效果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通过家长会，学校可以及时了解学生在家庭中的表现和家长的期望，从而更好地满足学生的需求。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家长会是学校向家长传递重要信息和教育理念的有效途径，同时也能让家长之间互相交流经验和心得。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家长会可以促进学校和家庭在教育孩子方面的合作，共同为孩子的成长创造更加良好的环境。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943" b="5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促进孩子全面发展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增进家长对孩子的了解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通过家长会，家长可以更加深入地了解孩子在学校的表现和学习情况，从而更好地指导孩子。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鼓励家长参与孩子教育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家长会可以激发家长参与孩子教育的积极性，让家长更加重视孩子的成长和教育。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促进孩子综合素质提升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通过家长会，学校和家庭可以共同探讨如何提升孩子的综合素质，如品德、知识、能力等。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家长会可以向家长传播正确的教育理念和方法，帮助家长树立正确的教育观和成才观。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传播正确的教育理念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通过家长会，学校可以向家长提供有关家庭教育的指导和建议，从而提高家长的教育水平。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提高家长教育水平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家长会可以增进家长之间的了解和交流，促进家庭和谐，为孩子的成长创造更加温馨的家庭环境。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塑造良好家庭教育环境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家长榜样作用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家长应该以身作则，成为孩子的良好榜样，通过自己的言行来影响和引导孩子。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家长要时刻注意自己的言行举止，避免在孩子面前表现出不良的行为和习惯。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家长应该积极传递正能量，鼓励孩子面对困难时保持乐观向上的态度。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言传身教，树立正面形象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家长应该关注孩子的学习情况，了解孩子的学习进度和需要，提供必要的帮助和支持。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家长可以陪伴孩子一起学习，共同探讨问题，激发孩子的学习兴趣和动力。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家长还可以鼓励孩子参加各种有益的活动和竞赛，提高孩子的综合素质和能力。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积极参与孩子学习生活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家长还可以引导孩子关注身边的成功人士和优秀事迹，让孩子受到更多的正面影响和启发。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家长可以通过分享成功经验和故事，帮助孩子树立正确的价值观和人生观，促进孩子的全面发展。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家长可以分享自己的成功经验和故事，让孩子感受到成功的喜悦和成就感，激发孩子的进取心。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分享成功经验和故事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家长在教育中如何树立榜样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家长应自觉遵守国家法律法规，成为孩子遵纪守法的榜样。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尊重社会公德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坚守职业道德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家长应尊重社会公德，遵守公共秩序，教育孩子尊重他人、关爱他人。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家长在工作中应坚守职业道德，诚信为本，以身作则地教育孩子树立正确的职业观念。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遵守社会公德和职业道德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家长应保持持续学习的态度，不断更新自己的知识和技能，成为孩子学习的榜样。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家长应追求个人进步和事业发展，激发孩子的进取心和学习动力。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追求进步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家长应乐于与孩子分享自己的知识和经验，引导孩子探索世界、积累知识。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分享知识和经验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勤奋好学，不断提升自身素质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https://d.book118.com/877114144064006035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2024-09-09T21:55:06.708</cp:lastPrinted>
  <dcterms:created xsi:type="dcterms:W3CDTF">2024-09-09T13:55:06Z</dcterms:created>
  <dcterms:modified xsi:type="dcterms:W3CDTF">2024-09-09T13:55:09Z</dcterms:modified>
</cp:coreProperties>
</file>