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4C40AE-7A44-4648-BE87-91A8EB124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1773E3-B6E9-4837-A3C7-135F2F42B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31A616-7F57-4056-A5E4-772F015F37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74BBB8-E99F-4771-9384-686279BFC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62F8A5-9422-457D-BBEC-56FCBE02E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C6CC00-0CF1-400F-97A3-72F849C5F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528FAA-34BE-43A2-9ABF-758602283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B20835-1527-43B1-B0B5-B55E6A08C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4C170B-E41A-414C-9C1D-4360E2C40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9A0A65-3AE8-4143-9166-02E0972E1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8EC95B-625D-4DA7-A4F2-77A22FB6E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11501115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慈善机构行业中的风险管理与合规培训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内部控制与治理结构优化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合规管理体系建设及实践案例分享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法律法规遵从与监管政策解读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总结与展望：构建全面风险管理与合规培训体系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208" r="13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行业监管加强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政府对慈善机构的监管力度不断加强，包括注册登记、信息公开、财务审计等方面。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慈善机构数量与规模不断增长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随着公众对慈善事业的关注度提高，越来越多的慈善机构涌现出来，行业规模不断扩大。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多元化资金来源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慈善机构的资金来源日益多元化，包括个人捐赠、企业捐赠、政府补助等。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慈善机构行业现状及发展趋势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399" b="6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850" b="38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615" r="361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风险管理在慈善机构中的重要性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保障资金安全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通过风险管理，慈善机构可以识别和评估潜在的风险，采取措施保障资金安全，防止资金流失或被挪用。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提高公信力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有效的风险管理可以提高慈善机构的公信力，增强公众对机构的信任度，有利于机构的长远发展。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应对突发事件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慈善机构在面对突发事件时，如自然灾害、疫情等，需要有完善的风险管理机制来应对挑战，确保资金的有效使用和项目的顺利实施。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合规培训可以帮助慈善机构了解并遵守相关的法律法规和政策要求，避免因违规行为而受到法律制裁。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确保遵守法律法规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通过合规培训，慈善机构可以展示其良好的治理结构和合规意识，提升整个行业的形象和声誉。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提升行业形象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合规培训有助于慈善机构建立健全的内部管理制度和风险防范机制，为机构的可持续发展提供有力保障。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合规培训对于行业健康发展的意义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054" r="2005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963" r="1796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常见风险类型分析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包括内部人员欺诈、虚假财务报告、挪用资金等。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如管理层决策失误、内部控制失效、违反法律法规等。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包括项目管理不善、资源浪费、合作伙伴选择不当等。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如公众信任丧失、品牌形象受损、负面舆论传播等。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欺诈风险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治理风险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运营风险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声誉风险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58" r="174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153" b="715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访谈与座谈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风险地图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风险识别方法及工具介绍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通过向员工、志愿者、受益人等发放问卷，收集潜在风险信息。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运用统计分析、数据挖掘等技术，发现潜在风险趋势和模式。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与相关人员进行面对面交流，深入了解风险状况。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将识别出的风险按照重要性和紧急性进行可视化展示，便于决策者快速了解风险分布。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风险评估流程与标准制定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风险评估流程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明确评估目标、收集相关信息、选择评估方法、实施评估、汇总分析评估结果。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评估标准制定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根据慈善机构的业务特点、法律法规要求及行业最佳实践，制定风险评估标准，包括风险发生概率、影响程度、持续时间等指标。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风险等级划分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根据评估结果，将风险划分为高、中、低等级，为后续风险管理策略制定提供依据。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风险报告编制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将风险评估结果以报告形式呈现，包括风险概述、评估过程、风险等级、建议措施等内容。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内部控制与治理结构优化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建立健全内部控制体系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制定完善的内部控制政策和流程，确保慈善机构业务活动的合规性和有效性。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强化风险评估与监控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定期对慈善机构的业务活动进行风险评估，及时发现潜在风险并采取措施进行防范和化解。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加强内部审计与监督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建立独立的内部审计机构，对慈善机构的业务活动进行定期审计和监督，确保内部控制体系的有效执行。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内部控制体系建设与完善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完善治理结构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建立科学合理的治理结构，明确决策、执行和监督三者的职责和权力，形成有效的制衡机制。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加强董事会建设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提高董事会的独立性和专业性，引入具有丰富经验和专业背景的独立董事，提高决策的科学性和有效性。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强化监事会职能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加强监事会的监督职能，确保监事会对慈善机构业务活动的有效监督和评估。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治理结构优化策略探讨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https://d.book118.com/877115011154006041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2024-09-14T20:15:36.014</cp:lastPrinted>
  <dcterms:created xsi:type="dcterms:W3CDTF">2024-09-14T12:15:36Z</dcterms:created>
  <dcterms:modified xsi:type="dcterms:W3CDTF">2024-09-14T12:15:38Z</dcterms:modified>
</cp:coreProperties>
</file>