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B00B9-0459-480C-BEB0-9B894227B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B7761-5505-43A7-B65F-ACB4477A1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CEB73-0F9A-4C15-B4DC-DF92223B8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194BE-8BF2-47A9-89BF-A823AA05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247BDF-9943-439E-A537-44F5FB2D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1EDEC0-2B5C-43CA-B5ED-A65F63A0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85A9C-BA1A-432A-8D03-E1F90B7A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3800F-6B97-48AB-B2FC-734D16E3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EE551-3B44-458F-8C16-4E09F8E1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C4CBC-4567-4B3E-9D80-2C0371EE3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1E50C-BFB7-4FDD-A8CC-84F282F2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16021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人工智能在智能购物中的应用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智能购物系统架构与关键技术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智能推荐算法与应用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智能搜索技术与应用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智能购物机器人技术与应用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智能支付技术与应用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智能购物中的隐私保护与伦理问题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随着互联网的普及和电子商务的飞速发展，人们的购物方式发生了巨大变化，智能购物应运而生。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互联网与电子商务的快速发展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消费者对购物体验、个性化需求和购物便捷性的要求不断提高，需要借助人工智能技术改进购物流程。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近年来，人工智能技术在机器学习、深度学习等领域取得了显著进展，为智能购物提供了强大的技术支持。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智能搜索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通过自然语言处理等技术，实现更加智能化的商品搜索，帮助用户快速找到所需商品。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基于用户的购物历史、浏览行为和兴趣爱好，利用人工智能技术实现个性化商品推荐，提高购物体验。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运用自然语言处理、机器学习等技术，提供智能在线客服，解答用户疑问，提高客户满意度。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利用人工智能技术对供应链进行智能化管理，提高库存周转率、降低物流成本等，提升企业竞争力。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智能支付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结合生物识别、大数据分析等技术，实现快速、安全的智能支付方式，提高购物便捷性。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人工智能在智能购物中的应用概述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智能购物系统架构与关键技术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提供用户友好的购物界面，支持多种终端设备，如手机、平板和电脑等。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前端交互层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中间业务逻辑层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后端数据层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实现用户管理、商品管理、订单管理、支付等核心业务逻辑。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负责数据的存储、处理和分析，提供高效、安全的数据服务。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智能购物系统架构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通过训练大量数据，使智能购物系统能够自动学习和改进，提高推荐和搜索的准确度。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利用神经网络模型，深入挖掘用户行为和商品特征之间的复杂关系，提升个性化推荐的效果。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对用户输入的文本进行语义理解和情感分析，提供更加智能化的响应和服务。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数据清洗和预处理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对原始数据进行清洗、去重、转换等处理，保证数据质量和一致性。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数据挖掘和分析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运用统计学、机器学习等方法，发现数据中的潜在规律和趋势，为业务决策提供支持。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数据可视化和报表生成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将数据以图表、图像等形式展现出来，帮助用户更加直观地理解数据和分析结果。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智能推荐算法与应用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91" r="129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通过分析用户历史行为及兴趣偏好，推荐与其兴趣相似的商品或服务。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基于内容的推荐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利用用户群体行为数据，发现具有相似兴趣的用户群体，并互相推荐对方喜欢的商品。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协同过滤推荐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结合基于内容的推荐和协同过滤推荐，以提高推荐准确性和满足用户个性化需求。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混合推荐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利用深度学习技术，如神经网络，挖掘用户行为数据中的深层次特征，实现更精准的推荐。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深度学习推荐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推荐算法原理及分类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706" b="1470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根据用户的购物历史、浏览行为等，为用户推荐可能感兴趣的商品。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商品推荐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广告推送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跨平台推荐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分析用户兴趣和行为，实现精准的广告推送，提高广告转化率和用户满意度。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针对用户群体特点和需求，设计个性化的促销活动，提高销售效果。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打通不同平台和设备间的数据壁垒，实现用户在多平台间的无缝切换和个性化推荐。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个性化推荐技术在智能购物中的应用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在实际环境中进行A/B测试，验证优化效果并持续改进。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模型调优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通过调整模型参数和结构，优化推荐性能。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提取和构造有效的特征，用于训练推荐模型。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准确率、召回率、F1值、AUC等，用于衡量推荐系统的性能表现。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对数据进行清洗、去重、标准化等处理，提高数据质量。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推荐系统性能评估与优化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智能搜索技术与应用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智能搜索技术基于自然语言处理、机器学习等算法，通过解析用户输入的关键词或语句，理解其意图，并在海量数据中快速、准确地找到相关信息。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根据搜索方式的不同，智能搜索技术可分为文本搜索、图片搜索、语音搜索、视频搜索等；根据应用场景的不同，可分为通用搜索和垂直搜索。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智能搜索技术原理及分类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用户可以通过输入关键词或上传图片等方式，在电商平台上快速找到目标商品。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商品搜索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基于用户的搜索历史、购买记录等行为数据，智能搜索技术可为用户提供个性化的商品推荐。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智能搜索技术可帮助用户比较不同平台、不同店铺的商品价格，辅助用户做出购买决策。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通过智能搜索技术，用户可以获取商品的使用方法、保养知识等相关信息，提升购物体验。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购物指南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智能搜索在智能购物中的应用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79" r="2067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评估搜索算法的性能主要包括准确率、召回率、响应时间等指标。准确率衡量了算法返回的结果与用户需求的匹配程度；召回率反映了算法能够覆盖的用户需求范围；响应时间则体现了算法的实时性能。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针对搜索算法的优化可以从多个方面入手，如改进算法模型、增加训练数据、优化索引结构等。此外，还可以通过引入深度学习、强化学习等先进技术，进一步提升智能搜索技术的性能。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搜索算法性能评估与优化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https://d.book118.com/877116021041006030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2024-09-01T19:36:08.596</cp:lastPrinted>
  <dcterms:created xsi:type="dcterms:W3CDTF">2024-09-01T11:36:08Z</dcterms:created>
  <dcterms:modified xsi:type="dcterms:W3CDTF">2024-09-01T11:36:10Z</dcterms:modified>
</cp:coreProperties>
</file>