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9DCEE-57D2-4009-B7A7-1E5A3A949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1B686-0536-4F64-B186-883C8C6D2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52438-7B8A-42E5-9455-71784630B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5C6D1-9058-4DC1-876D-6649C5C78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593B37-47EB-49E8-A362-200A50A87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45B6B6-B65C-4126-982D-A5286C5B5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AC6A3F-89C3-4F56-89D7-09C985234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EAA99-4838-4B95-9D83-F3E6AE52D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1AA59-C3A2-40F6-A63E-961E34ED6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35809-5DFE-4E16-B90B-98303667A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CA23F-0DCB-4DD1-89C8-38F789FCA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16166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提高与客户合作的沟通技巧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沟通在客户合作中的重要性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了解客户需求与期望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应对挑战与冲突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团队协作在沟通中的作用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沟通在客户合作中的重要性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06" b="4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信任建立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通过积极、诚实的沟通，建立起客户对公司的信任，为长期合作打下基础。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情感连接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与客户建立情感联系，让他们感受到被重视和理解，从而增强合作意愿。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冲突解决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在合作过程中遇到问题时，通过有效沟通及时化解矛盾，避免关系破裂。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用简洁明了的语言传达信息，确保客户准确理解公司的意图、产品或服务特点。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准确传达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66" b="246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信息完整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443" b="444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提供全面、详尽的信息，帮助客户全面了解产品或服务，减少误解和疑虑。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在合作过程中，及时将最新信息传达给客户，保持信息同步，避免不必要的麻烦。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传递清晰信息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与客户充分沟通，明确合作目标和期望成果，确保双方朝着同一方向努力。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479" r="1547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建立良好的沟通机制，促进双方团队之间的协同工作，提高项目执行效率。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对客户提出的问题或需求给予快速响应和解决方案，展现公司的专业性和高效性。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提升合作效率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了解客户需求与期望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通过开放式问题，引导客户表达更多关于需求的信息。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主动提问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仔细倾听客户的描述，观察非言语线索，以更全面地理解客户需求。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倾听与观察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对收集到的信息进行整理和分析，明确客户的需求点、优先级和潜在问题。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深入挖掘需求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管理期望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在合理范围内调整客户期望，以避免过高或过低的预期。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确认期望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与客户沟通，确保对期望有清晰、一致的理解。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达成共识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与客户就期望和目标达成共识，为后续合作奠定良好基础。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718" r="1071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941" r="1494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明确客户期望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根据客户需求和期望的变化，及时调整沟通和服务策略。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与客户保持密切沟通，及时反馈进展和结果，确保合作顺利进行。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总结经验教训，不断优化与客户合作的流程和方法，提高效率和满意度。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及时调整策略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确认理解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在客户表达完观点后，用自己的话复述一遍，确保正确理解客户的意图和需求。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在适当的时候提出问题，以获取更多信息，进一步了解客户的需求和期望。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在与客户交流时，要给予他们充分的关注，通过点头、微笑等方式表现出对话题的兴趣。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举例说明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通过举例、类比等方式，将抽象的概念具体化，有助于客户更好地理解和接受。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用词简练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使用简单明了的语言，避免使用过于专业或复杂的词汇，以便客户能够快速理解。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结构清晰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在表达观点时，要注意逻辑顺序，可以按照时间、重要性等因素进行组织，使表达更具条理性。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表达清晰准确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https://d.book118.com/877116166135006033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2024-09-07T07:09:06.098</cp:lastPrinted>
  <dcterms:created xsi:type="dcterms:W3CDTF">2024-09-06T23:09:06Z</dcterms:created>
  <dcterms:modified xsi:type="dcterms:W3CDTF">2024-09-06T23:09:08Z</dcterms:modified>
</cp:coreProperties>
</file>