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A9E94E-56FF-4C3A-8C0B-E5D0AF87DA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C16EC2-9AD0-4DB3-89AA-F63A4DFDEA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D4451E-B452-4BB2-8932-C689D30C74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78BDDF-D184-4CAE-8D86-8D2034443C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3F99A83-86DB-47E0-ADDF-FD01E34D3B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83AF141-C549-4529-817C-A5297456B7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67267F9-9D5C-4B1A-9BC9-044EEA83DE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6113A7-5FFC-4CBE-89DE-7B2D48305B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43FE3BE-A55C-42C9-B5D1-C5E26DDA46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2E364E-07A2-4751-BDF2-7F86B2A0CE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6384CB-BAAB-44B4-87C0-7CCE513A21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77120002104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0963" y="1262441"/>
            <a:ext cx="5916930" cy="16821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《执业医师资格考试》ppt课件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908996" y="2708076"/>
            <a:ext cx="1424940" cy="2472026"/>
          </a:xfrm>
          <a:prstGeom prst="rect">
            <a:avLst/>
          </a:prstGeom>
        </p:spPr>
        <p:txBody>
          <a:bodyPr vert="eaVert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18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153412" y="2708076"/>
            <a:ext cx="678180" cy="1586865"/>
          </a:xfrm>
          <a:prstGeom prst="rect">
            <a:avLst/>
          </a:prstGeom>
        </p:spPr>
        <p:txBody>
          <a:bodyPr vert="eaVert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9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937946" y="930592"/>
            <a:ext cx="4507230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考试简介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考试内容和要求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考试技巧和策略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考试经验和教训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考试前景和发展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50116" y="1920284"/>
            <a:ext cx="5716905" cy="3177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96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68994" y="4026144"/>
            <a:ext cx="3735705" cy="5867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686960" y="2046014"/>
            <a:ext cx="683133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考试简介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促进医学教育和人才培养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考试对医学教育和人才培养起到积极的推动作用，促进医学教育的改革和发展。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评估医师的专业知识和技能水平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通过考试对医师的专业知识和技能进行全面评估，确保医师具备从事医疗工作的基本能力。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提高医疗质量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通过考试选拔合格的医师，有助于提高医疗服务的整体水平，保障患者的健康和安全。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考试目的和意义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24" r="3252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包括基础医学、临床医学、预防医学等多个学科领域。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考试科目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包括笔试、机考、实操等形式，根据不同科目和内容采用不同的考试形式。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考试形式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考试科目和形式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50" b="125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通常在每年的5月下旬和11月上旬进行。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根据各地情况设置考点，考生需在指定考点参加考试。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考试时间和地点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考试地点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考试时间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50116" y="1920284"/>
            <a:ext cx="5716905" cy="3177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96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68994" y="4026144"/>
            <a:ext cx="3735705" cy="5867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686960" y="2046014"/>
            <a:ext cx="683133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考试内容和要求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涵盖广泛的医学知识领域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包括解剖学、生理学、病理学、药理学、微生物学和免疫学等，要求考生掌握这些学科的基本概念、原理和应用。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医学基础知识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侧重临床实践和病例分析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涉及内科学、外科学、妇产科学、儿科学、神经病学、精神病学等临床学科的知识，要求考生能够分析病例、制定治疗方案和进行临床操作。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临床医学知识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预防医学知识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强调预防为主的理念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包括流行病学、卫生统计学、环境卫生、职业卫生、营养与食品卫生等，要求考生掌握预防医学的基本原则和方法，能够制定预防措施和开展健康教育。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医学伦理和卫生法律法规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注重医德医风和法律法规意识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包括医学伦理学、卫生法律法规和医患沟通等，要求考生树立正确的医德观念，遵守法律法规，具备良好的医患沟通能力。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50116" y="1920284"/>
            <a:ext cx="5716905" cy="3177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96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68994" y="4026144"/>
            <a:ext cx="3735705" cy="5867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686960" y="2046014"/>
            <a:ext cx="683133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考试技巧和策略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https://d.book118.com/877120002104006032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351E00"/>
      </a:dk1>
      <a:lt1>
        <a:srgbClr val="FFFBEF"/>
      </a:lt1>
      <a:dk2>
        <a:srgbClr val="000000"/>
      </a:dk2>
      <a:lt2>
        <a:srgbClr val="FFFFFF"/>
      </a:lt2>
      <a:accent1>
        <a:srgbClr val="AE681B"/>
      </a:accent1>
      <a:accent2>
        <a:srgbClr val="D99134"/>
      </a:accent2>
      <a:accent3>
        <a:srgbClr val="A34713"/>
      </a:accent3>
      <a:accent4>
        <a:srgbClr val="D67A5C"/>
      </a:accent4>
      <a:accent5>
        <a:srgbClr val="CE7F65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2024-09-05T09:51:32.826</cp:lastPrinted>
  <dcterms:created xsi:type="dcterms:W3CDTF">2024-09-05T01:51:32Z</dcterms:created>
  <dcterms:modified xsi:type="dcterms:W3CDTF">2024-09-05T01:51:34Z</dcterms:modified>
</cp:coreProperties>
</file>