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294.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xml" /><Relationship Id="rId11" Type="http://schemas.openxmlformats.org/officeDocument/2006/relationships/image" Target="../media/image5.png" /><Relationship Id="rId12" Type="http://schemas.openxmlformats.org/officeDocument/2006/relationships/tags" Target="../tags/tag7.xml" /><Relationship Id="rId13" Type="http://schemas.openxmlformats.org/officeDocument/2006/relationships/image" Target="../media/image6.png" /><Relationship Id="rId14" Type="http://schemas.openxmlformats.org/officeDocument/2006/relationships/tags" Target="../tags/tag8.xml" /><Relationship Id="rId15" Type="http://schemas.openxmlformats.org/officeDocument/2006/relationships/tags" Target="../tags/tag9.xml" /><Relationship Id="rId16" Type="http://schemas.openxmlformats.org/officeDocument/2006/relationships/tags" Target="../tags/tag10.xml" /><Relationship Id="rId17" Type="http://schemas.openxmlformats.org/officeDocument/2006/relationships/tags" Target="../tags/tag11.xml" /><Relationship Id="rId18" Type="http://schemas.openxmlformats.org/officeDocument/2006/relationships/tags" Target="../tags/tag12.xml" /><Relationship Id="rId19" Type="http://schemas.openxmlformats.org/officeDocument/2006/relationships/tags" Target="../tags/tag13.xml" /><Relationship Id="rId2" Type="http://schemas.openxmlformats.org/officeDocument/2006/relationships/tags" Target="../tags/tag1.xml" /><Relationship Id="rId20"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image" Target="../media/image4.emf"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image" Target="../media/image7.png" /><Relationship Id="rId4" Type="http://schemas.openxmlformats.org/officeDocument/2006/relationships/tags" Target="../tags/tag15.xml" /><Relationship Id="rId5" Type="http://schemas.openxmlformats.org/officeDocument/2006/relationships/image" Target="../media/image8.png" /><Relationship Id="rId6" Type="http://schemas.openxmlformats.org/officeDocument/2006/relationships/tags" Target="../tags/tag16.xml" /><Relationship Id="rId7" Type="http://schemas.openxmlformats.org/officeDocument/2006/relationships/image" Target="../media/image4.emf" /><Relationship Id="rId8" Type="http://schemas.openxmlformats.org/officeDocument/2006/relationships/tags" Target="../tags/tag17.xml" /><Relationship Id="rId9" Type="http://schemas.openxmlformats.org/officeDocument/2006/relationships/tags" Target="../tags/tag18.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image" Target="../media/image11.jpeg" /><Relationship Id="rId12" Type="http://schemas.openxmlformats.org/officeDocument/2006/relationships/tags" Target="../tags/tag29.xml"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image" Target="../media/image9.png" /><Relationship Id="rId4" Type="http://schemas.openxmlformats.org/officeDocument/2006/relationships/tags" Target="../tags/tag24.xml" /><Relationship Id="rId5" Type="http://schemas.openxmlformats.org/officeDocument/2006/relationships/image" Target="../media/image10.png" /><Relationship Id="rId6" Type="http://schemas.openxmlformats.org/officeDocument/2006/relationships/tags" Target="../tags/tag25.xml" /><Relationship Id="rId7" Type="http://schemas.openxmlformats.org/officeDocument/2006/relationships/image" Target="../media/image4.emf"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1.xml" /><Relationship Id="rId11" Type="http://schemas.openxmlformats.org/officeDocument/2006/relationships/tags" Target="../tags/tag42.xml" /><Relationship Id="rId12" Type="http://schemas.openxmlformats.org/officeDocument/2006/relationships/tags" Target="../tags/tag43.xml" /><Relationship Id="rId13" Type="http://schemas.openxmlformats.org/officeDocument/2006/relationships/slideMaster" Target="../slideMasters/slideMaster2.xml" /><Relationship Id="rId2" Type="http://schemas.openxmlformats.org/officeDocument/2006/relationships/tags" Target="../tags/tag35.xml" /><Relationship Id="rId3" Type="http://schemas.openxmlformats.org/officeDocument/2006/relationships/image" Target="../media/image8.png" /><Relationship Id="rId4" Type="http://schemas.openxmlformats.org/officeDocument/2006/relationships/tags" Target="../tags/tag36.xml" /><Relationship Id="rId5" Type="http://schemas.openxmlformats.org/officeDocument/2006/relationships/image" Target="../media/image4.emf"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tags" Target="../tags/tag40.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tags" Target="../tags/tag52.xml" /><Relationship Id="rId14" Type="http://schemas.openxmlformats.org/officeDocument/2006/relationships/tags" Target="../tags/tag53.xml"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image" Target="../media/image7.png" /><Relationship Id="rId4" Type="http://schemas.openxmlformats.org/officeDocument/2006/relationships/tags" Target="../tags/tag45.xml" /><Relationship Id="rId5" Type="http://schemas.openxmlformats.org/officeDocument/2006/relationships/image" Target="../media/image8.png" /><Relationship Id="rId6" Type="http://schemas.openxmlformats.org/officeDocument/2006/relationships/tags" Target="../tags/tag46.xml" /><Relationship Id="rId7" Type="http://schemas.openxmlformats.org/officeDocument/2006/relationships/image" Target="../media/image4.emf"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6.xml" /><Relationship Id="rId3" Type="http://schemas.openxmlformats.org/officeDocument/2006/relationships/image" Target="../media/image7.png" /><Relationship Id="rId4" Type="http://schemas.openxmlformats.org/officeDocument/2006/relationships/tags" Target="../tags/tag57.xml" /><Relationship Id="rId5" Type="http://schemas.openxmlformats.org/officeDocument/2006/relationships/image" Target="../media/image8.png" /><Relationship Id="rId6" Type="http://schemas.openxmlformats.org/officeDocument/2006/relationships/tags" Target="../tags/tag58.xml" /><Relationship Id="rId7" Type="http://schemas.openxmlformats.org/officeDocument/2006/relationships/image" Target="../media/image4.emf"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4.xml" /><Relationship Id="rId11" Type="http://schemas.openxmlformats.org/officeDocument/2006/relationships/slideMaster" Target="../slideMasters/slideMaster2.xml" /><Relationship Id="rId2" Type="http://schemas.openxmlformats.org/officeDocument/2006/relationships/tags" Target="../tags/tag67.xml" /><Relationship Id="rId3" Type="http://schemas.openxmlformats.org/officeDocument/2006/relationships/image" Target="../media/image7.png"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5.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slideMaster" Target="../slideMasters/slideMaster2.xml" /><Relationship Id="rId2" Type="http://schemas.openxmlformats.org/officeDocument/2006/relationships/image" Target="../media/image12.jpeg" /><Relationship Id="rId3" Type="http://schemas.openxmlformats.org/officeDocument/2006/relationships/tags" Target="../tags/tag76.xml" /><Relationship Id="rId4" Type="http://schemas.openxmlformats.org/officeDocument/2006/relationships/image" Target="../media/image13.png" /><Relationship Id="rId5" Type="http://schemas.openxmlformats.org/officeDocument/2006/relationships/tags" Target="../tags/tag77.xml" /><Relationship Id="rId6" Type="http://schemas.openxmlformats.org/officeDocument/2006/relationships/image" Target="../media/image6.png"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tags" Target="../tags/tag91.xml" /><Relationship Id="rId12" Type="http://schemas.openxmlformats.org/officeDocument/2006/relationships/slideMaster" Target="../slideMasters/slideMaster2.xml" /><Relationship Id="rId2" Type="http://schemas.openxmlformats.org/officeDocument/2006/relationships/image" Target="../media/image12.jpeg" /><Relationship Id="rId3" Type="http://schemas.openxmlformats.org/officeDocument/2006/relationships/tags" Target="../tags/tag85.xml" /><Relationship Id="rId4" Type="http://schemas.openxmlformats.org/officeDocument/2006/relationships/image" Target="../media/image13.png" /><Relationship Id="rId5" Type="http://schemas.openxmlformats.org/officeDocument/2006/relationships/tags" Target="../tags/tag86.xml" /><Relationship Id="rId6" Type="http://schemas.openxmlformats.org/officeDocument/2006/relationships/image" Target="../media/image6.png"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7.xml" /><Relationship Id="rId11" Type="http://schemas.openxmlformats.org/officeDocument/2006/relationships/image" Target="../media/image2.png" /><Relationship Id="rId12" Type="http://schemas.openxmlformats.org/officeDocument/2006/relationships/tags" Target="../tags/tag98.xml" /><Relationship Id="rId13" Type="http://schemas.openxmlformats.org/officeDocument/2006/relationships/image" Target="../media/image3.png" /><Relationship Id="rId14" Type="http://schemas.openxmlformats.org/officeDocument/2006/relationships/tags" Target="../tags/tag99.xml" /><Relationship Id="rId15" Type="http://schemas.openxmlformats.org/officeDocument/2006/relationships/image" Target="../media/image4.emf"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2.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slideMaster" Target="../slideMasters/slideMaster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image" Target="../media/image5.png" /><Relationship Id="rId6" Type="http://schemas.openxmlformats.org/officeDocument/2006/relationships/tags" Target="../tags/tag95.xml" /><Relationship Id="rId7" Type="http://schemas.openxmlformats.org/officeDocument/2006/relationships/image" Target="../media/image6.png" /><Relationship Id="rId8" Type="http://schemas.openxmlformats.org/officeDocument/2006/relationships/tags" Target="../tags/tag96.xml" /><Relationship Id="rId9" Type="http://schemas.openxmlformats.org/officeDocument/2006/relationships/image" Target="../media/image7.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2.xml" /><Relationship Id="rId11"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image" Target="../media/image14.png" /><Relationship Id="rId4" Type="http://schemas.openxmlformats.org/officeDocument/2006/relationships/tags" Target="../tags/tag107.xml" /><Relationship Id="rId5" Type="http://schemas.openxmlformats.org/officeDocument/2006/relationships/image" Target="../media/image15.png"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2.jpeg"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image" Target="../media/image13.png" /><Relationship Id="rId4" Type="http://schemas.openxmlformats.org/officeDocument/2006/relationships/tags" Target="../tags/tag114.xml" /><Relationship Id="rId5" Type="http://schemas.openxmlformats.org/officeDocument/2006/relationships/image" Target="../media/image6.png"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slideMaster" Target="../slideMasters/slideMaster2.xml" /><Relationship Id="rId2" Type="http://schemas.openxmlformats.org/officeDocument/2006/relationships/tags" Target="../tags/tag121.xml" /><Relationship Id="rId3" Type="http://schemas.openxmlformats.org/officeDocument/2006/relationships/image" Target="../media/image16.png"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image" Target="../media/image6.png"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slideMaster" Target="../slideMasters/slideMaster2.xml" /><Relationship Id="rId2" Type="http://schemas.openxmlformats.org/officeDocument/2006/relationships/tags" Target="../tags/tag131.xml" /><Relationship Id="rId3" Type="http://schemas.openxmlformats.org/officeDocument/2006/relationships/image" Target="../media/image16.png"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image" Target="../media/image6.png"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slideMaster" Target="../slideMasters/slideMaster2.xml" /><Relationship Id="rId2" Type="http://schemas.openxmlformats.org/officeDocument/2006/relationships/tags" Target="../tags/tag141.xml" /><Relationship Id="rId3" Type="http://schemas.openxmlformats.org/officeDocument/2006/relationships/image" Target="../media/image17.png"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image" Target="../media/image18.png"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slideMaster" Target="../slideMasters/slideMaster2.xml" /><Relationship Id="rId2" Type="http://schemas.openxmlformats.org/officeDocument/2006/relationships/tags" Target="../tags/tag151.xml" /><Relationship Id="rId3" Type="http://schemas.openxmlformats.org/officeDocument/2006/relationships/image" Target="../media/image19.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image" Target="../media/image20.png"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slideMaster" Target="../slideMasters/slideMaster2.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image" Target="../media/image2.png" /><Relationship Id="rId8" Type="http://schemas.openxmlformats.org/officeDocument/2006/relationships/tags" Target="../tags/tag169.xml" /><Relationship Id="rId9" Type="http://schemas.openxmlformats.org/officeDocument/2006/relationships/image" Target="../media/image4.emf"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A26357-F848-4C4F-9D3C-A6CF7C633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9EECB-FB40-422A-8996-3F0E380D7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64808D-CBAF-4D2F-8028-CD7D219AB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DBEDBC-343F-40B9-ADE4-86BB5B5AF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98D313-8AD1-47DF-86CC-7A2B2B5757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E6B026-A351-4ABD-BC6D-73620FD5C4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07FBD7-99A4-4083-8818-A0BA0E3F74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B0DB88-4405-4D5F-87BA-B806C60C7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1D561-105D-4697-98C9-8AB3077BE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9D83D-2CED-4EC1-B4A9-2557EEDD4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F12D6-7264-4051-9070-DEB13ECC9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14" name="图片 13"/>
          <p:cNvPicPr>
            <a:picLocks noChangeAspect="1"/>
          </p:cNvPicPr>
          <p:nvPr>
            <p:custDataLst>
              <p:tags r:id="rId2"/>
            </p:custDataLst>
          </p:nvPr>
        </p:nvPicPr>
        <p:blipFill>
          <a:blip r:embed="rId1"/>
          <a:stretch>
            <a:fillRect/>
          </a:stretch>
        </p:blipFill>
        <p:spPr>
          <a:xfrm>
            <a:off x="0" y="0"/>
            <a:ext cx="12192000" cy="6864096"/>
          </a:xfrm>
          <a:prstGeom prst="rect">
            <a:avLst/>
          </a:prstGeom>
        </p:spPr>
      </p:pic>
      <p:sp>
        <p:nvSpPr>
          <p:cNvPr id="15" name="矩形 14"/>
          <p:cNvSpPr/>
          <p:nvPr>
            <p:custDataLst>
              <p:tags r:id="rId3"/>
            </p:custDataLst>
          </p:nvPr>
        </p:nvSpPr>
        <p:spPr>
          <a:xfrm>
            <a:off x="3496282" y="2038291"/>
            <a:ext cx="5302030" cy="278141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 name="图片 6"/>
          <p:cNvPicPr>
            <a:picLocks noChangeAspect="1"/>
          </p:cNvPicPr>
          <p:nvPr>
            <p:custDataLst>
              <p:tags r:id="rId5"/>
            </p:custDataLst>
          </p:nvPr>
        </p:nvPicPr>
        <p:blipFill>
          <a:blip r:embed="rId4"/>
          <a:stretch>
            <a:fillRect/>
          </a:stretch>
        </p:blipFill>
        <p:spPr>
          <a:xfrm>
            <a:off x="8151634" y="-1"/>
            <a:ext cx="4040366" cy="4439863"/>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0" y="5327203"/>
            <a:ext cx="4185057" cy="1530798"/>
          </a:xfrm>
          <a:prstGeom prst="rect">
            <a:avLst/>
          </a:prstGeom>
        </p:spPr>
      </p:pic>
      <p:pic>
        <p:nvPicPr>
          <p:cNvPr id="9" name="图片 8"/>
          <p:cNvPicPr>
            <a:picLocks noChangeAspect="1"/>
          </p:cNvPicPr>
          <p:nvPr>
            <p:custDataLst>
              <p:tags r:id="rId9"/>
            </p:custDataLst>
          </p:nvPr>
        </p:nvPicPr>
        <p:blipFill>
          <a:blip r:embed="rId8">
            <a:grayscl/>
            <a:extLst>
              <a:ext uri="{28A0092B-C50C-407E-A947-70E740481C1C}">
                <a14:useLocalDpi xmlns:a14="http://schemas.microsoft.com/office/drawing/2010/main" val="0"/>
              </a:ext>
            </a:extLst>
          </a:blip>
          <a:srcRect l="756"/>
          <a:stretch>
            <a:fillRect/>
          </a:stretch>
        </p:blipFill>
        <p:spPr>
          <a:xfrm rot="11611249" flipH="1" flipV="1">
            <a:off x="-446777" y="2225371"/>
            <a:ext cx="3294641" cy="429710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11" name="矩形 10"/>
          <p:cNvSpPr/>
          <p:nvPr>
            <p:custDataLst>
              <p:tags r:id="rId10"/>
            </p:custDataLst>
          </p:nvPr>
        </p:nvSpPr>
        <p:spPr>
          <a:xfrm>
            <a:off x="3613028" y="2164719"/>
            <a:ext cx="5068538" cy="252856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3" name="图片 12"/>
          <p:cNvPicPr>
            <a:picLocks noChangeAspect="1"/>
          </p:cNvPicPr>
          <p:nvPr>
            <p:custDataLst>
              <p:tags r:id="rId12"/>
            </p:custDataLst>
          </p:nvPr>
        </p:nvPicPr>
        <p:blipFill>
          <a:blip r:embed="rId11"/>
          <a:stretch>
            <a:fillRect/>
          </a:stretch>
        </p:blipFill>
        <p:spPr>
          <a:xfrm>
            <a:off x="8411026" y="4114071"/>
            <a:ext cx="212548" cy="521717"/>
          </a:xfrm>
          <a:prstGeom prst="rect">
            <a:avLst/>
          </a:prstGeom>
        </p:spPr>
      </p:pic>
      <p:pic>
        <p:nvPicPr>
          <p:cNvPr id="12" name="图片 11"/>
          <p:cNvPicPr>
            <a:picLocks noChangeAspect="1"/>
          </p:cNvPicPr>
          <p:nvPr>
            <p:custDataLst>
              <p:tags r:id="rId14"/>
            </p:custDataLst>
          </p:nvPr>
        </p:nvPicPr>
        <p:blipFill>
          <a:blip r:embed="rId13">
            <a:duotone>
              <a:schemeClr val="bg2">
                <a:shade val="45000"/>
                <a:satMod val="135000"/>
              </a:schemeClr>
              <a:prstClr val="white"/>
            </a:duotone>
          </a:blip>
          <a:stretch>
            <a:fillRect/>
          </a:stretch>
        </p:blipFill>
        <p:spPr>
          <a:xfrm>
            <a:off x="2747228" y="2092164"/>
            <a:ext cx="1285921" cy="1007137"/>
          </a:xfrm>
          <a:prstGeom prst="rect">
            <a:avLst/>
          </a:prstGeom>
        </p:spPr>
      </p:pic>
      <p:sp>
        <p:nvSpPr>
          <p:cNvPr id="2" name="标题 1"/>
          <p:cNvSpPr>
            <a:spLocks noGrp="1"/>
          </p:cNvSpPr>
          <p:nvPr>
            <p:ph type="ctrTitle" hasCustomPrompt="1"/>
            <p:custDataLst>
              <p:tags r:id="rId15"/>
            </p:custDataLst>
          </p:nvPr>
        </p:nvSpPr>
        <p:spPr>
          <a:xfrm>
            <a:off x="3941552" y="2459095"/>
            <a:ext cx="4411491" cy="1403695"/>
          </a:xfrm>
        </p:spPr>
        <p:txBody>
          <a:bodyPr vert="horz" lIns="90000" tIns="46800" rIns="90000" bIns="46800" anchor="b">
            <a:normAutofit/>
          </a:bodyPr>
          <a:lstStyle>
            <a:lvl1pPr algn="ctr">
              <a:defRPr sz="7200" b="1" u="none" strike="noStrike" kern="1200" cap="none" spc="600" normalizeH="0" baseline="0">
                <a:solidFill>
                  <a:schemeClr val="accent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16"/>
            </p:custDataLst>
          </p:nvPr>
        </p:nvSpPr>
        <p:spPr>
          <a:xfrm>
            <a:off x="3941552" y="3989219"/>
            <a:ext cx="4411491" cy="472521"/>
          </a:xfrm>
        </p:spPr>
        <p:txBody>
          <a:bodyPr vert="horz" lIns="90000" tIns="46800" rIns="90000" bIns="46800" anchor="ctr">
            <a:normAutofit/>
          </a:bodyPr>
          <a:lstStyle>
            <a:lvl1pPr marL="0" indent="0" algn="ctr">
              <a:buNone/>
              <a:defRPr sz="2000" u="none" strike="noStrike" kern="1200" cap="none" spc="600" normalizeH="0" baseline="0">
                <a:solidFill>
                  <a:schemeClr val="tx1">
                    <a:lumMod val="75000"/>
                    <a:lumOff val="2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编辑副标题</a:t>
            </a:r>
            <a:endParaRPr lang="zh-CN" altLang="en-US"/>
          </a:p>
        </p:txBody>
      </p:sp>
      <p:sp>
        <p:nvSpPr>
          <p:cNvPr id="4" name="日期占位符 3"/>
          <p:cNvSpPr>
            <a:spLocks noGrp="1"/>
          </p:cNvSpPr>
          <p:nvPr>
            <p:ph type="dt" sz="half" idx="10"/>
            <p:custDataLst>
              <p:tags r:id="rId17"/>
            </p:custDataLst>
          </p:nvPr>
        </p:nvSpPr>
        <p:spPr/>
        <p:txBody>
          <a:bodyPr/>
          <a:lstStyle/>
          <a:p>
            <a:fld id="{CF61E4DC-4103-4AFA-A54D-E5A6879DB48E}" type="datetimeFigureOut">
              <a:rPr lang="zh-CN" altLang="en-US" smtClean="0"/>
              <a:t/>
            </a:fld>
            <a:endParaRPr lang="zh-CN" altLang="en-US"/>
          </a:p>
        </p:txBody>
      </p:sp>
      <p:sp>
        <p:nvSpPr>
          <p:cNvPr id="5" name="页脚占位符 4"/>
          <p:cNvSpPr>
            <a:spLocks noGrp="1"/>
          </p:cNvSpPr>
          <p:nvPr>
            <p:ph type="ftr" sz="quarter" idx="11"/>
            <p:custDataLst>
              <p:tags r:id="rId18"/>
            </p:custDataLst>
          </p:nvPr>
        </p:nvSpPr>
        <p:spPr/>
        <p:txBody>
          <a:bodyPr/>
          <a:lstStyle/>
          <a:p>
            <a:endParaRPr lang="zh-CN" altLang="en-US"/>
          </a:p>
        </p:txBody>
      </p:sp>
      <p:sp>
        <p:nvSpPr>
          <p:cNvPr id="6" name="灯片编号占位符 5"/>
          <p:cNvSpPr>
            <a:spLocks noGrp="1"/>
          </p:cNvSpPr>
          <p:nvPr>
            <p:ph type="sldNum" sz="quarter" idx="12"/>
            <p:custDataLst>
              <p:tags r:id="rId19"/>
            </p:custDataLst>
          </p:nvPr>
        </p:nvSpPr>
        <p:spPr/>
        <p:txBody>
          <a:bodyPr/>
          <a:lstStyle/>
          <a:p>
            <a:fld id="{8A5F4C6E-F9B8-44A1-AF0D-4F5107E5FB2D}" type="slidenum">
              <a:rPr lang="zh-CN" altLang="en-US" smtClean="0"/>
              <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2500"/>
                            </p:stCondLst>
                            <p:childTnLst>
                              <p:par>
                                <p:cTn id="11" presetID="53" presetClass="entr" presetSubtype="16" dur="500"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fltVal val="0"/>
                                          </p:val>
                                        </p:tav>
                                        <p:tav tm="100000">
                                          <p:val>
                                            <p:strVal val="#ppt_h"/>
                                          </p:val>
                                        </p:tav>
                                      </p:tavLst>
                                    </p:anim>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10" name="图片 9"/>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10272350" y="-1"/>
            <a:ext cx="1919650" cy="2109458"/>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0" y="6098491"/>
            <a:ext cx="2076427" cy="759509"/>
          </a:xfrm>
          <a:prstGeom prst="rect">
            <a:avLst/>
          </a:prstGeom>
        </p:spPr>
      </p:pic>
      <p:pic>
        <p:nvPicPr>
          <p:cNvPr id="9" name="图片 8"/>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10"/>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11"/>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13" name="图片 12"/>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10" name="图片 9"/>
          <p:cNvPicPr>
            <a:picLocks noChangeAspect="1"/>
          </p:cNvPicPr>
          <p:nvPr>
            <p:custDataLst>
              <p:tags r:id="rId4"/>
            </p:custDataLst>
          </p:nvPr>
        </p:nvPicPr>
        <p:blipFill>
          <a:blip r:embed="rId3"/>
          <a:stretch>
            <a:fillRect/>
          </a:stretch>
        </p:blipFill>
        <p:spPr>
          <a:xfrm>
            <a:off x="7975600" y="-1"/>
            <a:ext cx="4216400" cy="4633302"/>
          </a:xfrm>
          <a:prstGeom prst="rect">
            <a:avLst/>
          </a:prstGeom>
        </p:spPr>
      </p:pic>
      <p:pic>
        <p:nvPicPr>
          <p:cNvPr id="11" name="图片 10"/>
          <p:cNvPicPr>
            <a:picLocks noChangeAspect="1"/>
          </p:cNvPicPr>
          <p:nvPr>
            <p:custDataLst>
              <p:tags r:id="rId6"/>
            </p:custDataLst>
          </p:nvPr>
        </p:nvPicPr>
        <p:blipFill>
          <a:blip r:embed="rId5"/>
          <a:stretch>
            <a:fillRect/>
          </a:stretch>
        </p:blipFill>
        <p:spPr>
          <a:xfrm>
            <a:off x="0" y="5625077"/>
            <a:ext cx="3370695" cy="1232923"/>
          </a:xfrm>
          <a:prstGeom prst="rect">
            <a:avLst/>
          </a:prstGeom>
        </p:spPr>
      </p:pic>
      <p:pic>
        <p:nvPicPr>
          <p:cNvPr id="12" name="图片 11"/>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345013" y="2769867"/>
            <a:ext cx="2445852" cy="3190054"/>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15" name="矩形 14"/>
          <p:cNvSpPr/>
          <p:nvPr>
            <p:custDataLst>
              <p:tags r:id="rId9"/>
            </p:custDataLst>
          </p:nvPr>
        </p:nvSpPr>
        <p:spPr>
          <a:xfrm>
            <a:off x="3492894" y="2265799"/>
            <a:ext cx="1456112" cy="2326401"/>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隶书" panose="02010509060101010101" pitchFamily="49" charset="-122"/>
            </a:endParaRPr>
          </a:p>
        </p:txBody>
      </p:sp>
      <p:sp>
        <p:nvSpPr>
          <p:cNvPr id="16" name="矩形 15"/>
          <p:cNvSpPr/>
          <p:nvPr>
            <p:custDataLst>
              <p:tags r:id="rId10"/>
            </p:custDataLst>
          </p:nvPr>
        </p:nvSpPr>
        <p:spPr>
          <a:xfrm>
            <a:off x="3566566" y="2325836"/>
            <a:ext cx="1321861" cy="219636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隶书" panose="02010509060101010101" pitchFamily="49" charset="-122"/>
            </a:endParaRPr>
          </a:p>
        </p:txBody>
      </p:sp>
      <p:pic>
        <p:nvPicPr>
          <p:cNvPr id="19" name="图片 18"/>
          <p:cNvPicPr>
            <a:picLocks noChangeAspect="1"/>
          </p:cNvPicPr>
          <p:nvPr>
            <p:custDataLst>
              <p:tags r:id="rId12"/>
            </p:custDataLst>
          </p:nvPr>
        </p:nvPicPr>
        <p:blipFill>
          <a:blip r:embed="rId11"/>
          <a:stretch>
            <a:fillRect/>
          </a:stretch>
        </p:blipFill>
        <p:spPr>
          <a:xfrm>
            <a:off x="3708000" y="2648102"/>
            <a:ext cx="1044000" cy="1551828"/>
          </a:xfrm>
          <a:prstGeom prst="rect">
            <a:avLst/>
          </a:prstGeom>
        </p:spPr>
      </p:pic>
      <p:sp>
        <p:nvSpPr>
          <p:cNvPr id="2" name="标题 1"/>
          <p:cNvSpPr>
            <a:spLocks noGrp="1"/>
          </p:cNvSpPr>
          <p:nvPr>
            <p:ph type="title" hasCustomPrompt="1"/>
            <p:custDataLst>
              <p:tags r:id="rId13"/>
            </p:custDataLst>
          </p:nvPr>
        </p:nvSpPr>
        <p:spPr>
          <a:xfrm>
            <a:off x="5114998" y="2332768"/>
            <a:ext cx="5368122" cy="1258084"/>
          </a:xfrm>
        </p:spPr>
        <p:txBody>
          <a:bodyPr lIns="90000" tIns="46800" rIns="90000" bIns="46800" anchor="b">
            <a:normAutofit/>
          </a:bodyPr>
          <a:lstStyle>
            <a:lvl1pPr algn="ctr">
              <a:defRPr sz="4000" b="1" u="none" strike="noStrike" kern="1200" cap="none" spc="200" normalizeH="0" baseline="0">
                <a:solidFill>
                  <a:schemeClr val="tx1">
                    <a:lumMod val="75000"/>
                    <a:lumOff val="25000"/>
                  </a:schemeClr>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14"/>
            </p:custDataLst>
          </p:nvPr>
        </p:nvSpPr>
        <p:spPr>
          <a:xfrm>
            <a:off x="5114997" y="3702205"/>
            <a:ext cx="5368123" cy="889995"/>
          </a:xfrm>
        </p:spPr>
        <p:txBody>
          <a:bodyPr vert="horz" lIns="90000" tIns="46800" rIns="90000" bIns="46800" anchor="t">
            <a:normAutofit/>
          </a:bodyPr>
          <a:lstStyle>
            <a:lvl1pPr marL="0" indent="0" algn="ctr">
              <a:buNone/>
              <a:defRPr sz="2000" b="1"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编辑文本</a:t>
            </a:r>
            <a:endParaRPr lang="zh-CN" altLang="en-US"/>
          </a:p>
        </p:txBody>
      </p:sp>
      <p:sp>
        <p:nvSpPr>
          <p:cNvPr id="4" name="日期占位符 3"/>
          <p:cNvSpPr>
            <a:spLocks noGrp="1"/>
          </p:cNvSpPr>
          <p:nvPr>
            <p:ph type="dt" sz="half" idx="10"/>
            <p:custDataLst>
              <p:tags r:id="rId15"/>
            </p:custDataLst>
          </p:nvPr>
        </p:nvSpPr>
        <p:spPr/>
        <p:txBody>
          <a:bodyPr/>
          <a:lstStyle>
            <a:lvl1pPr>
              <a:defRPr baseline="0">
                <a:latin typeface="隶书" panose="02010509060101010101" pitchFamily="49" charset="-122"/>
              </a:defRPr>
            </a:lvl1pPr>
          </a:lstStyle>
          <a:p>
            <a:fld id="{CF61E4DC-4103-4AFA-A54D-E5A6879DB48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p:txBody>
          <a:bodyPr/>
          <a:lstStyle>
            <a:lvl1pPr>
              <a:defRPr baseline="0">
                <a:latin typeface="隶书" panose="02010509060101010101" pitchFamily="49" charset="-122"/>
              </a:defRPr>
            </a:lvl1pPr>
          </a:lstStyle>
          <a:p>
            <a:endParaRPr lang="zh-CN" altLang="en-US"/>
          </a:p>
        </p:txBody>
      </p:sp>
      <p:sp>
        <p:nvSpPr>
          <p:cNvPr id="6" name="灯片编号占位符 5"/>
          <p:cNvSpPr>
            <a:spLocks noGrp="1"/>
          </p:cNvSpPr>
          <p:nvPr>
            <p:ph type="sldNum" sz="quarter" idx="12"/>
            <p:custDataLst>
              <p:tags r:id="rId17"/>
            </p:custDataLst>
          </p:nvPr>
        </p:nvSpPr>
        <p:spPr/>
        <p:txBody>
          <a:bodyPr/>
          <a:lstStyle>
            <a:lvl1pPr>
              <a:defRPr baseline="0">
                <a:latin typeface="隶书" panose="02010509060101010101" pitchFamily="49" charset="-122"/>
              </a:defRPr>
            </a:lvl1pPr>
          </a:lstStyle>
          <a:p>
            <a:fld id="{8A5F4C6E-F9B8-44A1-AF0D-4F5107E5FB2D}"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9" name="图片 8"/>
          <p:cNvPicPr>
            <a:picLocks noChangeAspect="1"/>
          </p:cNvPicPr>
          <p:nvPr>
            <p:custDataLst>
              <p:tags r:id="rId4"/>
            </p:custDataLst>
          </p:nvPr>
        </p:nvPicPr>
        <p:blipFill>
          <a:blip r:embed="rId3"/>
          <a:stretch>
            <a:fillRect/>
          </a:stretch>
        </p:blipFill>
        <p:spPr>
          <a:xfrm>
            <a:off x="0" y="6098491"/>
            <a:ext cx="2076427" cy="759509"/>
          </a:xfrm>
          <a:prstGeom prst="rect">
            <a:avLst/>
          </a:prstGeom>
        </p:spPr>
      </p:pic>
      <p:pic>
        <p:nvPicPr>
          <p:cNvPr id="10" name="图片 9"/>
          <p:cNvPicPr>
            <a:picLocks noChangeAspect="1"/>
          </p:cNvPicPr>
          <p:nvPr>
            <p:custDataLst>
              <p:tags r:id="rId6"/>
            </p:custDataLst>
          </p:nvPr>
        </p:nvPicPr>
        <p:blipFill>
          <a:blip r:embed="rId5">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7"/>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lIns="90170" tIns="46990" rIns="90170" bIns="46990">
            <a:normAutofit/>
          </a:bodyPr>
          <a:lstStyle>
            <a:lvl1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7" name="灯片编号占位符 6"/>
          <p:cNvSpPr>
            <a:spLocks noGrp="1"/>
          </p:cNvSpPr>
          <p:nvPr>
            <p:ph type="sldNum" sz="quarter" idx="12"/>
            <p:custDataLst>
              <p:tags r:id="rId12"/>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3" name="图片 12"/>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10" name="图片 9"/>
          <p:cNvPicPr>
            <a:picLocks noChangeAspect="1"/>
          </p:cNvPicPr>
          <p:nvPr>
            <p:custDataLst>
              <p:tags r:id="rId4"/>
            </p:custDataLst>
          </p:nvPr>
        </p:nvPicPr>
        <p:blipFill>
          <a:blip r:embed="rId3"/>
          <a:stretch>
            <a:fillRect/>
          </a:stretch>
        </p:blipFill>
        <p:spPr>
          <a:xfrm>
            <a:off x="10272350" y="-1"/>
            <a:ext cx="1919650" cy="2109458"/>
          </a:xfrm>
          <a:prstGeom prst="rect">
            <a:avLst/>
          </a:prstGeom>
        </p:spPr>
      </p:pic>
      <p:pic>
        <p:nvPicPr>
          <p:cNvPr id="11" name="图片 10"/>
          <p:cNvPicPr>
            <a:picLocks noChangeAspect="1"/>
          </p:cNvPicPr>
          <p:nvPr>
            <p:custDataLst>
              <p:tags r:id="rId6"/>
            </p:custDataLst>
          </p:nvPr>
        </p:nvPicPr>
        <p:blipFill>
          <a:blip r:embed="rId5"/>
          <a:stretch>
            <a:fillRect/>
          </a:stretch>
        </p:blipFill>
        <p:spPr>
          <a:xfrm>
            <a:off x="0" y="6098491"/>
            <a:ext cx="2076427" cy="759509"/>
          </a:xfrm>
          <a:prstGeom prst="rect">
            <a:avLst/>
          </a:prstGeom>
        </p:spPr>
      </p:pic>
      <p:pic>
        <p:nvPicPr>
          <p:cNvPr id="12" name="图片 11"/>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10"/>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11"/>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2"/>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3"/>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4"/>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9" name="灯片编号占位符 8"/>
          <p:cNvSpPr>
            <a:spLocks noGrp="1"/>
          </p:cNvSpPr>
          <p:nvPr>
            <p:ph type="sldNum" sz="quarter" idx="12"/>
            <p:custDataLst>
              <p:tags r:id="rId16"/>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8" name="图片 7"/>
          <p:cNvPicPr>
            <a:picLocks noChangeAspect="1"/>
          </p:cNvPicPr>
          <p:nvPr userDrawn="1">
            <p:custDataLst>
              <p:tags r:id="rId4"/>
            </p:custDataLst>
          </p:nvPr>
        </p:nvPicPr>
        <p:blipFill>
          <a:blip r:embed="rId3"/>
          <a:stretch>
            <a:fillRect/>
          </a:stretch>
        </p:blipFill>
        <p:spPr>
          <a:xfrm>
            <a:off x="10272350" y="-1"/>
            <a:ext cx="1919650" cy="2109458"/>
          </a:xfrm>
          <a:prstGeom prst="rect">
            <a:avLst/>
          </a:prstGeom>
        </p:spPr>
      </p:pic>
      <p:pic>
        <p:nvPicPr>
          <p:cNvPr id="10" name="图片 9"/>
          <p:cNvPicPr>
            <a:picLocks noChangeAspect="1"/>
          </p:cNvPicPr>
          <p:nvPr userDrawn="1">
            <p:custDataLst>
              <p:tags r:id="rId6"/>
            </p:custDataLst>
          </p:nvPr>
        </p:nvPicPr>
        <p:blipFill>
          <a:blip r:embed="rId5"/>
          <a:stretch>
            <a:fillRect/>
          </a:stretch>
        </p:blipFill>
        <p:spPr>
          <a:xfrm>
            <a:off x="0" y="6098491"/>
            <a:ext cx="2076427" cy="759509"/>
          </a:xfrm>
          <a:prstGeom prst="rect">
            <a:avLst/>
          </a:prstGeom>
        </p:spPr>
      </p:pic>
      <p:pic>
        <p:nvPicPr>
          <p:cNvPr id="11" name="图片 10"/>
          <p:cNvPicPr>
            <a:picLocks noChangeAspect="1"/>
          </p:cNvPicPr>
          <p:nvPr userDrawn="1">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2"/>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8" name="图片 7"/>
          <p:cNvPicPr>
            <a:picLocks noChangeAspect="1"/>
          </p:cNvPicPr>
          <p:nvPr>
            <p:custDataLst>
              <p:tags r:id="rId4"/>
            </p:custDataLst>
          </p:nvPr>
        </p:nvPicPr>
        <p:blipFill>
          <a:blip r:embed="rId3"/>
          <a:stretch>
            <a:fillRect/>
          </a:stretch>
        </p:blipFill>
        <p:spPr>
          <a:xfrm rot="16200000" flipV="1">
            <a:off x="10177446" y="-94904"/>
            <a:ext cx="1919650" cy="2109458"/>
          </a:xfrm>
          <a:prstGeom prst="rect">
            <a:avLst/>
          </a:prstGeom>
        </p:spPr>
      </p:pic>
      <p:sp>
        <p:nvSpPr>
          <p:cNvPr id="2" name="标题 1"/>
          <p:cNvSpPr>
            <a:spLocks noGrp="1"/>
          </p:cNvSpPr>
          <p:nvPr>
            <p:ph type="title"/>
            <p:custDataLst>
              <p:tags r:id="rId5"/>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grpSp>
        <p:nvGrpSpPr>
          <p:cNvPr id="10" name="组合 9"/>
          <p:cNvGrpSpPr/>
          <p:nvPr userDrawn="1">
            <p:custDataLst>
              <p:tags r:id="rId1"/>
            </p:custDataLst>
          </p:nvPr>
        </p:nvGrpSpPr>
        <p:grpSpPr>
          <a:xfrm>
            <a:off x="32884" y="191367"/>
            <a:ext cx="12160616" cy="6666631"/>
            <a:chOff x="32884" y="191367"/>
            <a:chExt cx="12160616" cy="6666631"/>
          </a:xfrm>
        </p:grpSpPr>
        <p:pic>
          <p:nvPicPr>
            <p:cNvPr id="11" name="图片 10"/>
            <p:cNvPicPr>
              <a:picLocks noChangeAspect="1"/>
            </p:cNvPicPr>
            <p:nvPr userDrawn="1">
              <p:custDataLst>
                <p:tags r:id="rId3"/>
              </p:custDataLst>
            </p:nvPr>
          </p:nvPicPr>
          <p:blipFill>
            <a:blip r:embed="rId2"/>
            <a:srcRect r="-1"/>
            <a:stretch>
              <a:fillRect/>
            </a:stretch>
          </p:blipFill>
          <p:spPr>
            <a:xfrm>
              <a:off x="292800" y="304200"/>
              <a:ext cx="11606399" cy="6249600"/>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flipV="1">
              <a:off x="10286553" y="4762499"/>
              <a:ext cx="1906947" cy="2095499"/>
            </a:xfrm>
            <a:prstGeom prst="rect">
              <a:avLst/>
            </a:prstGeom>
          </p:spPr>
        </p:pic>
        <p:pic>
          <p:nvPicPr>
            <p:cNvPr id="13" name="图片 12"/>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32884" y="191367"/>
              <a:ext cx="1285921" cy="1007137"/>
            </a:xfrm>
            <a:prstGeom prst="rect">
              <a:avLst/>
            </a:prstGeom>
          </p:spPr>
        </p:pic>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1pPr>
            <a:lvl2pPr indent="0" eaLnBrk="1" fontAlgn="auto" latinLnBrk="0" hangingPunct="1">
              <a:lnSpc>
                <a:spcPct val="120000"/>
              </a:lnSpc>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3pPr>
            <a:lvl4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4pPr>
            <a:lvl5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grpSp>
        <p:nvGrpSpPr>
          <p:cNvPr id="13" name="组合 12"/>
          <p:cNvGrpSpPr/>
          <p:nvPr userDrawn="1">
            <p:custDataLst>
              <p:tags r:id="rId1"/>
            </p:custDataLst>
          </p:nvPr>
        </p:nvGrpSpPr>
        <p:grpSpPr>
          <a:xfrm>
            <a:off x="32884" y="191367"/>
            <a:ext cx="12160616" cy="6666631"/>
            <a:chOff x="32884" y="191367"/>
            <a:chExt cx="12160616" cy="6666631"/>
          </a:xfrm>
        </p:grpSpPr>
        <p:pic>
          <p:nvPicPr>
            <p:cNvPr id="14" name="图片 13"/>
            <p:cNvPicPr>
              <a:picLocks noChangeAspect="1"/>
            </p:cNvPicPr>
            <p:nvPr userDrawn="1">
              <p:custDataLst>
                <p:tags r:id="rId3"/>
              </p:custDataLst>
            </p:nvPr>
          </p:nvPicPr>
          <p:blipFill>
            <a:blip r:embed="rId2"/>
            <a:srcRect r="-1"/>
            <a:stretch>
              <a:fillRect/>
            </a:stretch>
          </p:blipFill>
          <p:spPr>
            <a:xfrm>
              <a:off x="292800" y="304200"/>
              <a:ext cx="11606399" cy="6249600"/>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flipV="1">
              <a:off x="10286553" y="4762499"/>
              <a:ext cx="1906947" cy="2095499"/>
            </a:xfrm>
            <a:prstGeom prst="rect">
              <a:avLst/>
            </a:prstGeom>
          </p:spPr>
        </p:pic>
        <p:pic>
          <p:nvPicPr>
            <p:cNvPr id="16" name="图片 15"/>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32884" y="191367"/>
              <a:ext cx="1285921" cy="1007137"/>
            </a:xfrm>
            <a:prstGeom prst="rect">
              <a:avLst/>
            </a:prstGeom>
          </p:spPr>
        </p:pic>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baseline="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baseline="0">
                <a:ea typeface="隶书" panose="02010509060101010101" pitchFamily="49" charset="-122"/>
              </a:defRPr>
            </a:lvl3pPr>
            <a:lvl4pPr>
              <a:defRPr baseline="0">
                <a:ea typeface="隶书" panose="02010509060101010101" pitchFamily="49" charset="-122"/>
              </a:defRPr>
            </a:lvl4pPr>
            <a:lvl5pPr>
              <a:defRPr baseline="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16" name="图片 15"/>
          <p:cNvPicPr>
            <a:picLocks noChangeAspect="1"/>
          </p:cNvPicPr>
          <p:nvPr>
            <p:custDataLst>
              <p:tags r:id="rId2"/>
            </p:custDataLst>
          </p:nvPr>
        </p:nvPicPr>
        <p:blipFill>
          <a:blip r:embed="rId1"/>
          <a:stretch>
            <a:fillRect/>
          </a:stretch>
        </p:blipFill>
        <p:spPr>
          <a:xfrm>
            <a:off x="0" y="0"/>
            <a:ext cx="12192000" cy="6864096"/>
          </a:xfrm>
          <a:prstGeom prst="rect">
            <a:avLst/>
          </a:prstGeom>
        </p:spPr>
      </p:pic>
      <p:sp>
        <p:nvSpPr>
          <p:cNvPr id="20" name="矩形 19"/>
          <p:cNvSpPr/>
          <p:nvPr>
            <p:custDataLst>
              <p:tags r:id="rId3"/>
            </p:custDataLst>
          </p:nvPr>
        </p:nvSpPr>
        <p:spPr>
          <a:xfrm>
            <a:off x="3496282" y="2038291"/>
            <a:ext cx="5302030" cy="278141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矩形 20"/>
          <p:cNvSpPr/>
          <p:nvPr>
            <p:custDataLst>
              <p:tags r:id="rId4"/>
            </p:custDataLst>
          </p:nvPr>
        </p:nvSpPr>
        <p:spPr>
          <a:xfrm>
            <a:off x="3613028" y="2164719"/>
            <a:ext cx="5068538" cy="252856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2" name="图片 21"/>
          <p:cNvPicPr>
            <a:picLocks noChangeAspect="1"/>
          </p:cNvPicPr>
          <p:nvPr>
            <p:custDataLst>
              <p:tags r:id="rId6"/>
            </p:custDataLst>
          </p:nvPr>
        </p:nvPicPr>
        <p:blipFill>
          <a:blip r:embed="rId5"/>
          <a:stretch>
            <a:fillRect/>
          </a:stretch>
        </p:blipFill>
        <p:spPr>
          <a:xfrm>
            <a:off x="8411026" y="4114071"/>
            <a:ext cx="212548" cy="521717"/>
          </a:xfrm>
          <a:prstGeom prst="rect">
            <a:avLst/>
          </a:prstGeom>
        </p:spPr>
      </p:pic>
      <p:pic>
        <p:nvPicPr>
          <p:cNvPr id="23" name="图片 22"/>
          <p:cNvPicPr>
            <a:picLocks noChangeAspect="1"/>
          </p:cNvPicPr>
          <p:nvPr>
            <p:custDataLst>
              <p:tags r:id="rId8"/>
            </p:custDataLst>
          </p:nvPr>
        </p:nvPicPr>
        <p:blipFill>
          <a:blip r:embed="rId7">
            <a:duotone>
              <a:schemeClr val="bg2">
                <a:shade val="45000"/>
                <a:satMod val="135000"/>
              </a:schemeClr>
              <a:prstClr val="white"/>
            </a:duotone>
          </a:blip>
          <a:stretch>
            <a:fillRect/>
          </a:stretch>
        </p:blipFill>
        <p:spPr>
          <a:xfrm>
            <a:off x="2747228" y="2092164"/>
            <a:ext cx="1285921" cy="1007137"/>
          </a:xfrm>
          <a:prstGeom prst="rect">
            <a:avLst/>
          </a:prstGeom>
        </p:spPr>
      </p:pic>
      <p:pic>
        <p:nvPicPr>
          <p:cNvPr id="6" name="图片 5"/>
          <p:cNvPicPr>
            <a:picLocks noChangeAspect="1"/>
          </p:cNvPicPr>
          <p:nvPr>
            <p:custDataLst>
              <p:tags r:id="rId10"/>
            </p:custDataLst>
          </p:nvPr>
        </p:nvPicPr>
        <p:blipFill>
          <a:blip r:embed="rId9"/>
          <a:stretch>
            <a:fillRect/>
          </a:stretch>
        </p:blipFill>
        <p:spPr>
          <a:xfrm>
            <a:off x="10272350" y="-1"/>
            <a:ext cx="1919650" cy="2109458"/>
          </a:xfrm>
          <a:prstGeom prst="rect">
            <a:avLst/>
          </a:prstGeom>
        </p:spPr>
      </p:pic>
      <p:pic>
        <p:nvPicPr>
          <p:cNvPr id="9" name="图片 8"/>
          <p:cNvPicPr>
            <a:picLocks noChangeAspect="1"/>
          </p:cNvPicPr>
          <p:nvPr>
            <p:custDataLst>
              <p:tags r:id="rId12"/>
            </p:custDataLst>
          </p:nvPr>
        </p:nvPicPr>
        <p:blipFill>
          <a:blip r:embed="rId11"/>
          <a:stretch>
            <a:fillRect/>
          </a:stretch>
        </p:blipFill>
        <p:spPr>
          <a:xfrm>
            <a:off x="8151634" y="-1"/>
            <a:ext cx="4040366" cy="4439863"/>
          </a:xfrm>
          <a:prstGeom prst="rect">
            <a:avLst/>
          </a:prstGeom>
        </p:spPr>
      </p:pic>
      <p:pic>
        <p:nvPicPr>
          <p:cNvPr id="18" name="图片 17"/>
          <p:cNvPicPr>
            <a:picLocks noChangeAspect="1"/>
          </p:cNvPicPr>
          <p:nvPr>
            <p:custDataLst>
              <p:tags r:id="rId14"/>
            </p:custDataLst>
          </p:nvPr>
        </p:nvPicPr>
        <p:blipFill>
          <a:blip r:embed="rId13"/>
          <a:stretch>
            <a:fillRect/>
          </a:stretch>
        </p:blipFill>
        <p:spPr>
          <a:xfrm>
            <a:off x="0" y="5327203"/>
            <a:ext cx="4185057" cy="1530798"/>
          </a:xfrm>
          <a:prstGeom prst="rect">
            <a:avLst/>
          </a:prstGeom>
        </p:spPr>
      </p:pic>
      <p:pic>
        <p:nvPicPr>
          <p:cNvPr id="19" name="图片 18"/>
          <p:cNvPicPr>
            <a:picLocks noChangeAspect="1"/>
          </p:cNvPicPr>
          <p:nvPr>
            <p:custDataLst>
              <p:tags r:id="rId16"/>
            </p:custDataLst>
          </p:nvPr>
        </p:nvPicPr>
        <p:blipFill>
          <a:blip r:embed="rId15">
            <a:grayscl/>
            <a:extLst>
              <a:ext uri="{28A0092B-C50C-407E-A947-70E740481C1C}">
                <a14:useLocalDpi xmlns:a14="http://schemas.microsoft.com/office/drawing/2010/main" val="0"/>
              </a:ext>
            </a:extLst>
          </a:blip>
          <a:srcRect l="756"/>
          <a:stretch>
            <a:fillRect/>
          </a:stretch>
        </p:blipFill>
        <p:spPr>
          <a:xfrm rot="11611249" flipH="1" flipV="1">
            <a:off x="-446777" y="2225371"/>
            <a:ext cx="3294641" cy="429710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hasCustomPrompt="1"/>
            <p:custDataLst>
              <p:tags r:id="rId17"/>
            </p:custDataLst>
          </p:nvPr>
        </p:nvSpPr>
        <p:spPr>
          <a:xfrm>
            <a:off x="3942297" y="2458800"/>
            <a:ext cx="4410000" cy="1404000"/>
          </a:xfrm>
        </p:spPr>
        <p:txBody>
          <a:bodyPr vert="horz" lIns="90000" tIns="46800" rIns="90000" bIns="46800" anchor="b">
            <a:normAutofit/>
          </a:bodyPr>
          <a:lstStyle>
            <a:lvl1pPr algn="ctr">
              <a:defRPr sz="7200" b="1" u="none" strike="noStrike" kern="1200" cap="none" spc="600" normalizeH="0" baseline="0">
                <a:solidFill>
                  <a:schemeClr val="accent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15" name="副标题 2"/>
          <p:cNvSpPr>
            <a:spLocks noGrp="1"/>
          </p:cNvSpPr>
          <p:nvPr>
            <p:ph type="subTitle" idx="1" hasCustomPrompt="1"/>
            <p:custDataLst>
              <p:tags r:id="rId18"/>
            </p:custDataLst>
          </p:nvPr>
        </p:nvSpPr>
        <p:spPr>
          <a:xfrm>
            <a:off x="3942297" y="3988800"/>
            <a:ext cx="4410000" cy="471600"/>
          </a:xfrm>
        </p:spPr>
        <p:txBody>
          <a:bodyPr vert="horz" lIns="90000" tIns="46800" rIns="90000" bIns="46800" anchor="ctr">
            <a:normAutofit/>
          </a:bodyPr>
          <a:lstStyle>
            <a:lvl1pPr marL="0" indent="0" algn="ctr">
              <a:buNone/>
              <a:defRPr sz="2000" u="none" strike="noStrike" kern="1200" cap="none" spc="600" normalizeH="0">
                <a:solidFill>
                  <a:schemeClr val="tx1">
                    <a:lumMod val="75000"/>
                    <a:lumOff val="2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编辑副标题</a:t>
            </a:r>
            <a:endParaRPr lang="zh-CN" altLang="en-US"/>
          </a:p>
        </p:txBody>
      </p:sp>
      <p:sp>
        <p:nvSpPr>
          <p:cNvPr id="3" name="日期占位符 2"/>
          <p:cNvSpPr>
            <a:spLocks noGrp="1"/>
          </p:cNvSpPr>
          <p:nvPr>
            <p:ph type="dt" sz="half" idx="10"/>
            <p:custDataLst>
              <p:tags r:id="rId19"/>
            </p:custDataLst>
          </p:nvPr>
        </p:nvSpPr>
        <p:spPr/>
        <p:txBody>
          <a:bodyPr/>
          <a:lstStyle/>
          <a:p>
            <a:fld id="{CF61E4DC-4103-4AFA-A54D-E5A6879DB48E}" type="datetimeFigureOut">
              <a:rPr lang="zh-CN" altLang="en-US" smtClean="0"/>
              <a:t/>
            </a:fld>
            <a:endParaRPr lang="zh-CN" altLang="en-US"/>
          </a:p>
        </p:txBody>
      </p:sp>
      <p:sp>
        <p:nvSpPr>
          <p:cNvPr id="4" name="页脚占位符 3"/>
          <p:cNvSpPr>
            <a:spLocks noGrp="1"/>
          </p:cNvSpPr>
          <p:nvPr>
            <p:ph type="ftr" sz="quarter" idx="11"/>
            <p:custDataLst>
              <p:tags r:id="rId20"/>
            </p:custDataLst>
          </p:nvPr>
        </p:nvSpPr>
        <p:spPr/>
        <p:txBody>
          <a:bodyPr/>
          <a:lstStyle/>
          <a:p>
            <a:endParaRPr lang="zh-CN" altLang="en-US"/>
          </a:p>
        </p:txBody>
      </p:sp>
      <p:sp>
        <p:nvSpPr>
          <p:cNvPr id="5" name="灯片编号占位符 4"/>
          <p:cNvSpPr>
            <a:spLocks noGrp="1"/>
          </p:cNvSpPr>
          <p:nvPr>
            <p:ph type="sldNum" sz="quarter" idx="12"/>
            <p:custDataLst>
              <p:tags r:id="rId21"/>
            </p:custDataLst>
          </p:nvPr>
        </p:nvSpPr>
        <p:spPr/>
        <p:txBody>
          <a:bodyPr/>
          <a:lstStyle/>
          <a:p>
            <a:fld id="{8A5F4C6E-F9B8-44A1-AF0D-4F5107E5FB2D}" type="slidenum">
              <a:rPr lang="zh-CN" altLang="en-US" smtClean="0"/>
              <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500"/>
                                        <p:tgtEl>
                                          <p:spTgt spid="23"/>
                                        </p:tgtEl>
                                      </p:cBhvr>
                                    </p:animEffect>
                                    <p:anim calcmode="lin" valueType="num">
                                      <p:cBhvr>
                                        <p:cTn id="8" dur="1500" fill="hold"/>
                                        <p:tgtEl>
                                          <p:spTgt spid="23"/>
                                        </p:tgtEl>
                                        <p:attrNameLst>
                                          <p:attrName>ppt_x</p:attrName>
                                        </p:attrNameLst>
                                      </p:cBhvr>
                                      <p:tavLst>
                                        <p:tav tm="0">
                                          <p:val>
                                            <p:strVal val="#ppt_x"/>
                                          </p:val>
                                        </p:tav>
                                        <p:tav tm="100000">
                                          <p:val>
                                            <p:strVal val="#ppt_x"/>
                                          </p:val>
                                        </p:tav>
                                      </p:tavLst>
                                    </p:anim>
                                    <p:anim calcmode="lin" valueType="num">
                                      <p:cBhvr>
                                        <p:cTn id="9" dur="1500" fill="hold"/>
                                        <p:tgtEl>
                                          <p:spTgt spid="23"/>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2500"/>
                            </p:stCondLst>
                            <p:childTnLst>
                              <p:par>
                                <p:cTn id="11" presetID="53" presetClass="entr" presetSubtype="16" dur="500" fill="hold"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500" fill="hold"/>
                                        <p:tgtEl>
                                          <p:spTgt spid="22"/>
                                        </p:tgtEl>
                                        <p:attrNameLst>
                                          <p:attrName>ppt_w</p:attrName>
                                        </p:attrNameLst>
                                      </p:cBhvr>
                                      <p:tavLst>
                                        <p:tav tm="0">
                                          <p:val>
                                            <p:fltVal val="0"/>
                                          </p:val>
                                        </p:tav>
                                        <p:tav tm="100000">
                                          <p:val>
                                            <p:strVal val="#ppt_w"/>
                                          </p:val>
                                        </p:tav>
                                      </p:tavLst>
                                    </p:anim>
                                    <p:anim calcmode="lin" valueType="num">
                                      <p:cBhvr>
                                        <p:cTn id="14" dur="500" fill="hold"/>
                                        <p:tgtEl>
                                          <p:spTgt spid="22"/>
                                        </p:tgtEl>
                                        <p:attrNameLst>
                                          <p:attrName>ppt_h</p:attrName>
                                        </p:attrNameLst>
                                      </p:cBhvr>
                                      <p:tavLst>
                                        <p:tav tm="0">
                                          <p:val>
                                            <p:fltVal val="0"/>
                                          </p:val>
                                        </p:tav>
                                        <p:tav tm="100000">
                                          <p:val>
                                            <p:strVal val="#ppt_h"/>
                                          </p:val>
                                        </p:tav>
                                      </p:tavLst>
                                    </p:anim>
                                    <p:animEffect transition="in" filter="fade">
                                      <p:cBhvr>
                                        <p:cTn id="1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24" name="图片 23"/>
          <p:cNvPicPr>
            <a:picLocks noChangeAspect="1"/>
          </p:cNvPicPr>
          <p:nvPr userDrawn="1">
            <p:custDataLst>
              <p:tags r:id="rId4"/>
            </p:custDataLst>
          </p:nvPr>
        </p:nvPicPr>
        <p:blipFill>
          <a:blip r:embed="rId3"/>
          <a:stretch>
            <a:fillRect/>
          </a:stretch>
        </p:blipFill>
        <p:spPr>
          <a:xfrm>
            <a:off x="9761855" y="0"/>
            <a:ext cx="2430145" cy="2670810"/>
          </a:xfrm>
          <a:prstGeom prst="rect">
            <a:avLst/>
          </a:prstGeom>
        </p:spPr>
      </p:pic>
      <p:pic>
        <p:nvPicPr>
          <p:cNvPr id="22" name="图片 21"/>
          <p:cNvPicPr>
            <a:picLocks noChangeAspect="1"/>
          </p:cNvPicPr>
          <p:nvPr userDrawn="1">
            <p:custDataLst>
              <p:tags r:id="rId6"/>
            </p:custDataLst>
          </p:nvPr>
        </p:nvPicPr>
        <p:blipFill>
          <a:blip r:embed="rId5"/>
          <a:stretch>
            <a:fillRect/>
          </a:stretch>
        </p:blipFill>
        <p:spPr>
          <a:xfrm>
            <a:off x="0" y="5657215"/>
            <a:ext cx="3272155" cy="1196975"/>
          </a:xfrm>
          <a:prstGeom prst="rect">
            <a:avLst/>
          </a:prstGeom>
        </p:spPr>
      </p:pic>
      <p:sp>
        <p:nvSpPr>
          <p:cNvPr id="2" name="标题 1"/>
          <p:cNvSpPr>
            <a:spLocks noGrp="1"/>
          </p:cNvSpPr>
          <p:nvPr>
            <p:ph type="title"/>
            <p:custDataLst>
              <p:tags r:id="rId7"/>
            </p:custDataLst>
          </p:nvPr>
        </p:nvSpPr>
        <p:spPr/>
        <p:txBody>
          <a:bodyPr/>
          <a:lstStyle>
            <a:lvl1pPr>
              <a:defRPr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8"/>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userDrawn="1">
            <p:ph type="sldNum" sz="quarter" idx="12"/>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rcRect r="-1"/>
          <a:stretch>
            <a:fillRect/>
          </a:stretch>
        </p:blipFill>
        <p:spPr>
          <a:xfrm>
            <a:off x="292735" y="304165"/>
            <a:ext cx="11606530" cy="6249670"/>
          </a:xfrm>
          <a:prstGeom prst="rect">
            <a:avLst/>
          </a:prstGeom>
        </p:spPr>
      </p:pic>
      <p:pic>
        <p:nvPicPr>
          <p:cNvPr id="13" name="图片 12"/>
          <p:cNvPicPr>
            <a:picLocks noChangeAspect="1"/>
          </p:cNvPicPr>
          <p:nvPr userDrawn="1">
            <p:custDataLst>
              <p:tags r:id="rId4"/>
            </p:custDataLst>
          </p:nvPr>
        </p:nvPicPr>
        <p:blipFill>
          <a:blip r:embed="rId3"/>
          <a:stretch>
            <a:fillRect/>
          </a:stretch>
        </p:blipFill>
        <p:spPr>
          <a:xfrm flipV="1">
            <a:off x="10286365" y="4762500"/>
            <a:ext cx="1906905" cy="2095500"/>
          </a:xfrm>
          <a:prstGeom prst="rect">
            <a:avLst/>
          </a:prstGeom>
        </p:spPr>
      </p:pic>
      <p:pic>
        <p:nvPicPr>
          <p:cNvPr id="12" name="图片 11"/>
          <p:cNvPicPr>
            <a:picLocks noChangeAspect="1"/>
          </p:cNvPicPr>
          <p:nvPr userDrawn="1">
            <p:custDataLst>
              <p:tags r:id="rId6"/>
            </p:custDataLst>
          </p:nvPr>
        </p:nvPicPr>
        <p:blipFill>
          <a:blip r:embed="rId5">
            <a:duotone>
              <a:schemeClr val="bg2">
                <a:shade val="45000"/>
                <a:satMod val="135000"/>
              </a:schemeClr>
              <a:prstClr val="white"/>
            </a:duotone>
          </a:blip>
          <a:stretch>
            <a:fillRect/>
          </a:stretch>
        </p:blipFill>
        <p:spPr>
          <a:xfrm>
            <a:off x="33020" y="191135"/>
            <a:ext cx="1285875" cy="1007110"/>
          </a:xfrm>
          <a:prstGeom prst="rect">
            <a:avLst/>
          </a:prstGeom>
        </p:spPr>
      </p:pic>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4" name="图片 13"/>
          <p:cNvPicPr>
            <a:picLocks noChangeAspect="1"/>
          </p:cNvPicPr>
          <p:nvPr userDrawn="1">
            <p:custDataLst>
              <p:tags r:id="rId4"/>
            </p:custDataLst>
          </p:nvPr>
        </p:nvPicPr>
        <p:blipFill>
          <a:blip r:embed="rId3"/>
          <a:stretch>
            <a:fillRect/>
          </a:stretch>
        </p:blipFill>
        <p:spPr>
          <a:xfrm flipV="1">
            <a:off x="9963150" y="4408805"/>
            <a:ext cx="2228850" cy="2449195"/>
          </a:xfrm>
          <a:prstGeom prst="rect">
            <a:avLst/>
          </a:prstGeom>
        </p:spPr>
      </p:pic>
      <p:sp>
        <p:nvSpPr>
          <p:cNvPr id="8" name="矩形 7"/>
          <p:cNvSpPr/>
          <p:nvPr userDrawn="1">
            <p:custDataLst>
              <p:tags r:id="rId5"/>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2" name="图片 11"/>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0" y="-6337"/>
            <a:ext cx="1285921" cy="1007137"/>
          </a:xfrm>
          <a:prstGeom prst="rect">
            <a:avLst/>
          </a:prstGeom>
        </p:spPr>
      </p:pic>
      <p:sp>
        <p:nvSpPr>
          <p:cNvPr id="2" name="标题 1"/>
          <p:cNvSpPr>
            <a:spLocks noGrp="1"/>
          </p:cNvSpPr>
          <p:nvPr>
            <p:ph type="title" hasCustomPrompt="1"/>
            <p:custDataLst>
              <p:tags r:id="rId8"/>
            </p:custDataLst>
          </p:nvPr>
        </p:nvSpPr>
        <p:spPr>
          <a:xfrm>
            <a:off x="583200" y="770400"/>
            <a:ext cx="3960000" cy="882000"/>
          </a:xfrm>
        </p:spPr>
        <p:txBody>
          <a:bodyPr anchor="ctr"/>
          <a:lstStyle>
            <a:lvl1pPr>
              <a:defRPr sz="3600"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2"/>
            </p:custDataLst>
          </p:nvPr>
        </p:nvSpPr>
        <p:spPr>
          <a:xfrm>
            <a:off x="586800" y="1764000"/>
            <a:ext cx="3956400" cy="4093200"/>
          </a:xfrm>
        </p:spPr>
        <p:txBody>
          <a:bodyPr/>
          <a:lstStyle>
            <a:lvl1pPr>
              <a:defRPr u="none" strike="noStrike" kern="1200" cap="none" spc="150" normalizeH="0" baseline="0">
                <a:solidFill>
                  <a:schemeClr val="bg1"/>
                </a:solidFill>
                <a:latin typeface="Arial" pitchFamily="34" charset="0"/>
                <a:ea typeface="隶书" panose="02010509060101010101" pitchFamily="49" charset="-122"/>
              </a:defRPr>
            </a:lvl1pPr>
            <a:lvl2pPr>
              <a:defRPr u="none" strike="noStrike" kern="1200" cap="none" spc="150" normalizeH="0" baseline="0">
                <a:solidFill>
                  <a:schemeClr val="bg1"/>
                </a:solidFill>
                <a:latin typeface="Arial" pitchFamily="34" charset="0"/>
                <a:ea typeface="隶书" panose="02010509060101010101" pitchFamily="49" charset="-122"/>
              </a:defRPr>
            </a:lvl2pPr>
            <a:lvl3pPr>
              <a:defRPr u="none" strike="noStrike" kern="1200" cap="none" spc="150" normalizeH="0" baseline="0">
                <a:solidFill>
                  <a:schemeClr val="bg1"/>
                </a:solidFill>
                <a:latin typeface="Arial" pitchFamily="34" charset="0"/>
                <a:ea typeface="隶书" panose="02010509060101010101" pitchFamily="49" charset="-122"/>
              </a:defRPr>
            </a:lvl3pPr>
            <a:lvl4pPr>
              <a:defRPr u="none" strike="noStrike" kern="1200" cap="none" spc="150" normalizeH="0" baseline="0">
                <a:solidFill>
                  <a:schemeClr val="bg1"/>
                </a:solidFill>
                <a:latin typeface="Arial" pitchFamily="34" charset="0"/>
                <a:ea typeface="隶书" panose="02010509060101010101" pitchFamily="49" charset="-122"/>
              </a:defRPr>
            </a:lvl4pPr>
            <a:lvl5pPr>
              <a:defRPr u="none" strike="noStrike" kern="1200" cap="none" spc="150" normalizeH="0" baseline="0">
                <a:solidFill>
                  <a:schemeClr val="bg1"/>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3"/>
            </p:custDataLst>
          </p:nvPr>
        </p:nvSpPr>
        <p:spPr>
          <a:xfrm>
            <a:off x="5101200" y="769938"/>
            <a:ext cx="6480000" cy="5087937"/>
          </a:xfrm>
        </p:spPr>
        <p:txBody>
          <a:bodyPr/>
          <a:lstStyle>
            <a:lvl1pPr>
              <a:defRPr u="none" strike="noStrike" kern="1200" cap="none" spc="150" normalizeH="0" baseline="0">
                <a:latin typeface="Arial" pitchFamily="34" charset="0"/>
                <a:ea typeface="隶书" panose="02010509060101010101" pitchFamily="49" charset="-122"/>
              </a:defRPr>
            </a:lvl1pPr>
            <a:lvl2pPr>
              <a:defRPr u="none" strike="noStrike" kern="1200" cap="none" spc="150" normalizeH="0" baseline="0">
                <a:latin typeface="Arial" pitchFamily="34" charset="0"/>
                <a:ea typeface="隶书" panose="02010509060101010101" pitchFamily="49" charset="-122"/>
              </a:defRPr>
            </a:lvl2pPr>
            <a:lvl3pPr>
              <a:defRPr u="none" strike="noStrike" kern="1200" cap="none" spc="150" normalizeH="0" baseline="0">
                <a:latin typeface="Arial" pitchFamily="34" charset="0"/>
                <a:ea typeface="隶书" panose="02010509060101010101" pitchFamily="49" charset="-122"/>
              </a:defRPr>
            </a:lvl3pPr>
            <a:lvl4pPr>
              <a:defRPr u="none" strike="noStrike" kern="1200" cap="none" spc="150" normalizeH="0" baseline="0">
                <a:latin typeface="Arial" pitchFamily="34" charset="0"/>
                <a:ea typeface="隶书" panose="02010509060101010101" pitchFamily="49" charset="-122"/>
              </a:defRPr>
            </a:lvl4pPr>
            <a:lvl5pPr>
              <a:defRPr u="none" strike="noStrike" kern="1200" cap="none" spc="150" normalizeH="0" baseline="0">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13" name="图片 12"/>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2" name="图片 11"/>
          <p:cNvPicPr>
            <a:picLocks noChangeAspect="1"/>
          </p:cNvPicPr>
          <p:nvPr userDrawn="1">
            <p:custDataLst>
              <p:tags r:id="rId4"/>
            </p:custDataLst>
          </p:nvPr>
        </p:nvPicPr>
        <p:blipFill>
          <a:blip r:embed="rId3"/>
          <a:stretch>
            <a:fillRect/>
          </a:stretch>
        </p:blipFill>
        <p:spPr>
          <a:xfrm flipV="1">
            <a:off x="9963150" y="4408805"/>
            <a:ext cx="2228850" cy="2449195"/>
          </a:xfrm>
          <a:prstGeom prst="rect">
            <a:avLst/>
          </a:prstGeom>
        </p:spPr>
      </p:pic>
      <p:sp>
        <p:nvSpPr>
          <p:cNvPr id="10" name="矩形 9"/>
          <p:cNvSpPr/>
          <p:nvPr userDrawn="1">
            <p:custDataLst>
              <p:tags r:id="rId5"/>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1" name="图片 10"/>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8400" y="6581"/>
            <a:ext cx="1285921" cy="1007137"/>
          </a:xfrm>
          <a:prstGeom prst="rect">
            <a:avLst/>
          </a:prstGeom>
        </p:spPr>
      </p:pic>
      <p:sp>
        <p:nvSpPr>
          <p:cNvPr id="2" name="标题 1"/>
          <p:cNvSpPr>
            <a:spLocks noGrp="1"/>
          </p:cNvSpPr>
          <p:nvPr>
            <p:ph type="title"/>
            <p:custDataLst>
              <p:tags r:id="rId8"/>
            </p:custDataLst>
          </p:nvPr>
        </p:nvSpPr>
        <p:spPr>
          <a:xfrm>
            <a:off x="612000" y="781200"/>
            <a:ext cx="10976400" cy="626400"/>
          </a:xfrm>
        </p:spPr>
        <p:txBody>
          <a:bodyPr anchor="ctr"/>
          <a:lstStyle>
            <a:lvl1pPr algn="ctr">
              <a:defRPr sz="3600"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2"/>
            </p:custDataLst>
          </p:nvPr>
        </p:nvSpPr>
        <p:spPr>
          <a:xfrm>
            <a:off x="612000" y="1659600"/>
            <a:ext cx="10975975" cy="828000"/>
          </a:xfrm>
        </p:spPr>
        <p:txBody>
          <a:bodyPr/>
          <a:lstStyle>
            <a:lvl1pPr algn="ctr">
              <a:defRPr u="none" strike="noStrike" kern="1200" cap="none" spc="150" normalizeH="0" baseline="0">
                <a:solidFill>
                  <a:schemeClr val="bg1"/>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3"/>
            </p:custDataLst>
          </p:nvPr>
        </p:nvSpPr>
        <p:spPr>
          <a:xfrm>
            <a:off x="612775" y="2808000"/>
            <a:ext cx="10965600" cy="3430800"/>
          </a:xfrm>
        </p:spPr>
        <p:txBody>
          <a:bodyPr/>
          <a:lstStyle>
            <a:lvl1pPr>
              <a:defRPr baseline="0">
                <a:latin typeface="隶书" panose="02010509060101010101" pitchFamily="49" charset="-122"/>
                <a:ea typeface="隶书" panose="02010509060101010101" pitchFamily="49" charset="-122"/>
              </a:defRPr>
            </a:lvl1pPr>
            <a:lvl2pPr>
              <a:defRPr baseline="0">
                <a:latin typeface="隶书" panose="02010509060101010101" pitchFamily="49" charset="-122"/>
                <a:ea typeface="隶书" panose="02010509060101010101" pitchFamily="49" charset="-122"/>
              </a:defRPr>
            </a:lvl2pPr>
            <a:lvl3pPr>
              <a:defRPr baseline="0">
                <a:latin typeface="隶书" panose="02010509060101010101" pitchFamily="49" charset="-122"/>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baseline="0">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500"/>
                                        <p:tgtEl>
                                          <p:spTgt spid="11"/>
                                        </p:tgtEl>
                                      </p:cBhvr>
                                    </p:animEffect>
                                    <p:anim calcmode="lin" valueType="num">
                                      <p:cBhvr>
                                        <p:cTn id="8" dur="1500" fill="hold"/>
                                        <p:tgtEl>
                                          <p:spTgt spid="11"/>
                                        </p:tgtEl>
                                        <p:attrNameLst>
                                          <p:attrName>ppt_x</p:attrName>
                                        </p:attrNameLst>
                                      </p:cBhvr>
                                      <p:tavLst>
                                        <p:tav tm="0">
                                          <p:val>
                                            <p:strVal val="#ppt_x"/>
                                          </p:val>
                                        </p:tav>
                                        <p:tav tm="100000">
                                          <p:val>
                                            <p:strVal val="#ppt_x"/>
                                          </p:val>
                                        </p:tav>
                                      </p:tavLst>
                                    </p:anim>
                                    <p:anim calcmode="lin" valueType="num">
                                      <p:cBhvr>
                                        <p:cTn id="9" dur="15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0" name="图片 9"/>
          <p:cNvPicPr>
            <a:picLocks noChangeAspect="1"/>
          </p:cNvPicPr>
          <p:nvPr userDrawn="1">
            <p:custDataLst>
              <p:tags r:id="rId4"/>
            </p:custDataLst>
          </p:nvPr>
        </p:nvPicPr>
        <p:blipFill>
          <a:blip r:embed="rId3"/>
          <a:stretch>
            <a:fillRect/>
          </a:stretch>
        </p:blipFill>
        <p:spPr>
          <a:xfrm>
            <a:off x="9877425" y="0"/>
            <a:ext cx="2314575" cy="2543175"/>
          </a:xfrm>
          <a:prstGeom prst="rect">
            <a:avLst/>
          </a:prstGeom>
        </p:spPr>
      </p:pic>
      <p:sp>
        <p:nvSpPr>
          <p:cNvPr id="8" name="矩形 7"/>
          <p:cNvSpPr/>
          <p:nvPr userDrawn="1">
            <p:custDataLst>
              <p:tags r:id="rId5"/>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2" name="图片 11"/>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0" y="5981700"/>
            <a:ext cx="1012235" cy="792785"/>
          </a:xfrm>
          <a:prstGeom prst="rect">
            <a:avLst/>
          </a:prstGeom>
        </p:spPr>
      </p:pic>
      <p:sp>
        <p:nvSpPr>
          <p:cNvPr id="2" name="标题 1"/>
          <p:cNvSpPr>
            <a:spLocks noGrp="1"/>
          </p:cNvSpPr>
          <p:nvPr>
            <p:ph type="title"/>
            <p:custDataLst>
              <p:tags r:id="rId8"/>
            </p:custDataLst>
          </p:nvPr>
        </p:nvSpPr>
        <p:spPr>
          <a:xfrm>
            <a:off x="604800" y="669600"/>
            <a:ext cx="10976400" cy="565200"/>
          </a:xfrm>
        </p:spPr>
        <p:txBody>
          <a:bodyPr anchor="ctr"/>
          <a:lstStyle>
            <a:lvl1pPr algn="ctr">
              <a:defRPr sz="32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604837" y="1681200"/>
            <a:ext cx="10990800" cy="3211200"/>
          </a:xfrm>
        </p:spPr>
        <p:txBody>
          <a:bodyPr/>
          <a:lstStyle>
            <a:lvl1pPr>
              <a:defRPr baseline="0">
                <a:latin typeface="隶书" panose="02010509060101010101" pitchFamily="49" charset="-122"/>
                <a:ea typeface="隶书" panose="02010509060101010101" pitchFamily="49" charset="-122"/>
              </a:defRPr>
            </a:lvl1pPr>
            <a:lvl2pPr>
              <a:defRPr baseline="0">
                <a:latin typeface="隶书" panose="02010509060101010101" pitchFamily="49" charset="-122"/>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baseline="0">
                <a:latin typeface="隶书" panose="02010509060101010101" pitchFamily="49" charset="-122"/>
                <a:ea typeface="隶书" panose="02010509060101010101" pitchFamily="49" charset="-122"/>
              </a:defRPr>
            </a:lvl4pPr>
            <a:lvl5pPr>
              <a:defRPr baseline="0">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3"/>
            </p:custDataLst>
          </p:nvPr>
        </p:nvSpPr>
        <p:spPr>
          <a:xfrm>
            <a:off x="594000" y="5180400"/>
            <a:ext cx="11001600" cy="1011600"/>
          </a:xfrm>
        </p:spPr>
        <p:txBody>
          <a:bodyPr/>
          <a:lstStyle>
            <a:lvl1pPr>
              <a:defRPr u="none" strike="noStrike" kern="1200" cap="none" spc="150" normalizeH="0" baseline="0">
                <a:solidFill>
                  <a:schemeClr val="bg1"/>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6" name="图片 15"/>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5" name="图片 14"/>
          <p:cNvPicPr>
            <a:picLocks noChangeAspect="1"/>
          </p:cNvPicPr>
          <p:nvPr userDrawn="1">
            <p:custDataLst>
              <p:tags r:id="rId4"/>
            </p:custDataLst>
          </p:nvPr>
        </p:nvPicPr>
        <p:blipFill>
          <a:blip r:embed="rId3"/>
          <a:stretch>
            <a:fillRect/>
          </a:stretch>
        </p:blipFill>
        <p:spPr>
          <a:xfrm flipH="1">
            <a:off x="8737600" y="5594350"/>
            <a:ext cx="3454400" cy="1263650"/>
          </a:xfrm>
          <a:prstGeom prst="rect">
            <a:avLst/>
          </a:prstGeom>
        </p:spPr>
      </p:pic>
      <p:sp>
        <p:nvSpPr>
          <p:cNvPr id="10" name="矩形 9"/>
          <p:cNvSpPr/>
          <p:nvPr userDrawn="1">
            <p:custDataLst>
              <p:tags r:id="rId5"/>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4" name="图片 13"/>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1982" y="6582"/>
            <a:ext cx="1155236" cy="904785"/>
          </a:xfrm>
          <a:prstGeom prst="rect">
            <a:avLst/>
          </a:prstGeom>
        </p:spPr>
      </p:pic>
      <p:sp>
        <p:nvSpPr>
          <p:cNvPr id="2" name="标题 1"/>
          <p:cNvSpPr>
            <a:spLocks noGrp="1"/>
          </p:cNvSpPr>
          <p:nvPr>
            <p:ph type="title"/>
            <p:custDataLst>
              <p:tags r:id="rId8"/>
            </p:custDataLst>
          </p:nvPr>
        </p:nvSpPr>
        <p:spPr>
          <a:xfrm>
            <a:off x="579600" y="237600"/>
            <a:ext cx="11037600" cy="441964"/>
          </a:xfrm>
        </p:spPr>
        <p:txBody>
          <a:bodyPr/>
          <a:lstStyle>
            <a:lvl1pPr>
              <a:defRPr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579600" y="1663200"/>
            <a:ext cx="5342400" cy="28944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3"/>
            </p:custDataLst>
          </p:nvPr>
        </p:nvSpPr>
        <p:spPr>
          <a:xfrm>
            <a:off x="6242400" y="1663200"/>
            <a:ext cx="5367600" cy="28944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4"/>
            </p:custDataLst>
          </p:nvPr>
        </p:nvSpPr>
        <p:spPr>
          <a:xfrm>
            <a:off x="572400" y="4816800"/>
            <a:ext cx="5342400" cy="781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5"/>
            </p:custDataLst>
          </p:nvPr>
        </p:nvSpPr>
        <p:spPr>
          <a:xfrm>
            <a:off x="6253200" y="4813200"/>
            <a:ext cx="5367600" cy="781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500"/>
                                        <p:tgtEl>
                                          <p:spTgt spid="14"/>
                                        </p:tgtEl>
                                      </p:cBhvr>
                                    </p:animEffect>
                                    <p:anim calcmode="lin" valueType="num">
                                      <p:cBhvr>
                                        <p:cTn id="8" dur="1500" fill="hold"/>
                                        <p:tgtEl>
                                          <p:spTgt spid="14"/>
                                        </p:tgtEl>
                                        <p:attrNameLst>
                                          <p:attrName>ppt_x</p:attrName>
                                        </p:attrNameLst>
                                      </p:cBhvr>
                                      <p:tavLst>
                                        <p:tav tm="0">
                                          <p:val>
                                            <p:strVal val="#ppt_x"/>
                                          </p:val>
                                        </p:tav>
                                        <p:tav tm="100000">
                                          <p:val>
                                            <p:strVal val="#ppt_x"/>
                                          </p:val>
                                        </p:tav>
                                      </p:tavLst>
                                    </p:anim>
                                    <p:anim calcmode="lin" valueType="num">
                                      <p:cBhvr>
                                        <p:cTn id="9" dur="1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pic>
        <p:nvPicPr>
          <p:cNvPr id="13" name="图片 12"/>
          <p:cNvPicPr>
            <a:picLocks noChangeAspect="1"/>
          </p:cNvPicPr>
          <p:nvPr userDrawn="1">
            <p:custDataLst>
              <p:tags r:id="rId8"/>
            </p:custDataLst>
          </p:nvPr>
        </p:nvPicPr>
        <p:blipFill>
          <a:blip r:embed="rId7"/>
          <a:stretch>
            <a:fillRect/>
          </a:stretch>
        </p:blipFill>
        <p:spPr>
          <a:xfrm>
            <a:off x="8151495" y="0"/>
            <a:ext cx="4040505" cy="4439920"/>
          </a:xfrm>
          <a:prstGeom prst="rect">
            <a:avLst/>
          </a:prstGeom>
        </p:spPr>
      </p:pic>
      <p:pic>
        <p:nvPicPr>
          <p:cNvPr id="14" name="图片 13"/>
          <p:cNvPicPr>
            <a:picLocks noChangeAspect="1"/>
          </p:cNvPicPr>
          <p:nvPr userDrawn="1">
            <p:custDataLst>
              <p:tags r:id="rId10"/>
            </p:custDataLst>
          </p:nvPr>
        </p:nvPicPr>
        <p:blipFill>
          <a:blip r:embed="rId9">
            <a:grayscl/>
            <a:extLst>
              <a:ext uri="{28A0092B-C50C-407E-A947-70E740481C1C}">
                <a14:useLocalDpi xmlns:a14="http://schemas.microsoft.com/office/drawing/2010/main" val="0"/>
              </a:ext>
            </a:extLst>
          </a:blip>
          <a:srcRect l="756"/>
          <a:stretch>
            <a:fillRect/>
          </a:stretch>
        </p:blipFill>
        <p:spPr>
          <a:xfrm rot="11611249" flipH="1" flipV="1">
            <a:off x="-447040" y="2545715"/>
            <a:ext cx="3294380" cy="429704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71.xml" /><Relationship Id="rId2" Type="http://schemas.openxmlformats.org/officeDocument/2006/relationships/slideLayout" Target="../slideLayouts/slideLayout13.xml" /><Relationship Id="rId20" Type="http://schemas.openxmlformats.org/officeDocument/2006/relationships/tags" Target="../tags/tag172.xml" /><Relationship Id="rId21" Type="http://schemas.openxmlformats.org/officeDocument/2006/relationships/tags" Target="../tags/tag173.xml" /><Relationship Id="rId22" Type="http://schemas.openxmlformats.org/officeDocument/2006/relationships/tags" Target="../tags/tag174.xml" /><Relationship Id="rId23" Type="http://schemas.openxmlformats.org/officeDocument/2006/relationships/tags" Target="../tags/tag175.xml" /><Relationship Id="rId24" Type="http://schemas.openxmlformats.org/officeDocument/2006/relationships/tags" Target="../tags/tag176.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21.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75000"/>
              <a:lumOff val="2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7.xml" /><Relationship Id="rId3" Type="http://schemas.openxmlformats.org/officeDocument/2006/relationships/tags" Target="../tags/tag1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79.xml" /><Relationship Id="rId4" Type="http://schemas.openxmlformats.org/officeDocument/2006/relationships/image" Target="../media/image14.png" /><Relationship Id="rId5" Type="http://schemas.openxmlformats.org/officeDocument/2006/relationships/tags" Target="../tags/tag180.xml" /><Relationship Id="rId6" Type="http://schemas.openxmlformats.org/officeDocument/2006/relationships/image" Target="../media/image15.png" /><Relationship Id="rId7" Type="http://schemas.openxmlformats.org/officeDocument/2006/relationships/tags" Target="../tags/tag181.xml" /><Relationship Id="rId8" Type="http://schemas.openxmlformats.org/officeDocument/2006/relationships/tags" Target="../tags/tag18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83.xml" /><Relationship Id="rId4" Type="http://schemas.openxmlformats.org/officeDocument/2006/relationships/image" Target="../media/image14.png" /><Relationship Id="rId5" Type="http://schemas.openxmlformats.org/officeDocument/2006/relationships/tags" Target="../tags/tag184.xml" /><Relationship Id="rId6" Type="http://schemas.openxmlformats.org/officeDocument/2006/relationships/image" Target="../media/image15.png" /><Relationship Id="rId7" Type="http://schemas.openxmlformats.org/officeDocument/2006/relationships/tags" Target="../tags/tag185.xml" /><Relationship Id="rId8" Type="http://schemas.openxmlformats.org/officeDocument/2006/relationships/tags" Target="../tags/tag18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87.xml" /><Relationship Id="rId4" Type="http://schemas.openxmlformats.org/officeDocument/2006/relationships/image" Target="../media/image14.png" /><Relationship Id="rId5" Type="http://schemas.openxmlformats.org/officeDocument/2006/relationships/tags" Target="../tags/tag188.xml" /><Relationship Id="rId6" Type="http://schemas.openxmlformats.org/officeDocument/2006/relationships/image" Target="../media/image15.png" /><Relationship Id="rId7" Type="http://schemas.openxmlformats.org/officeDocument/2006/relationships/tags" Target="../tags/tag189.xml" /><Relationship Id="rId8" Type="http://schemas.openxmlformats.org/officeDocument/2006/relationships/tags" Target="../tags/tag19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91.xml" /><Relationship Id="rId4" Type="http://schemas.openxmlformats.org/officeDocument/2006/relationships/image" Target="../media/image14.png" /><Relationship Id="rId5" Type="http://schemas.openxmlformats.org/officeDocument/2006/relationships/tags" Target="../tags/tag192.xml" /><Relationship Id="rId6" Type="http://schemas.openxmlformats.org/officeDocument/2006/relationships/image" Target="../media/image15.png" /><Relationship Id="rId7" Type="http://schemas.openxmlformats.org/officeDocument/2006/relationships/tags" Target="../tags/tag193.xml" /><Relationship Id="rId8" Type="http://schemas.openxmlformats.org/officeDocument/2006/relationships/image" Target="../media/image22.png" /><Relationship Id="rId9" Type="http://schemas.openxmlformats.org/officeDocument/2006/relationships/tags" Target="../tags/tag19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95.xml" /><Relationship Id="rId4" Type="http://schemas.openxmlformats.org/officeDocument/2006/relationships/image" Target="../media/image14.png" /><Relationship Id="rId5" Type="http://schemas.openxmlformats.org/officeDocument/2006/relationships/tags" Target="../tags/tag196.xml" /><Relationship Id="rId6" Type="http://schemas.openxmlformats.org/officeDocument/2006/relationships/image" Target="../media/image15.png" /><Relationship Id="rId7" Type="http://schemas.openxmlformats.org/officeDocument/2006/relationships/tags" Target="../tags/tag197.xml" /><Relationship Id="rId8" Type="http://schemas.openxmlformats.org/officeDocument/2006/relationships/tags" Target="../tags/tag1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99.xml" /><Relationship Id="rId4" Type="http://schemas.openxmlformats.org/officeDocument/2006/relationships/image" Target="../media/image14.png" /><Relationship Id="rId5" Type="http://schemas.openxmlformats.org/officeDocument/2006/relationships/tags" Target="../tags/tag200.xml" /><Relationship Id="rId6" Type="http://schemas.openxmlformats.org/officeDocument/2006/relationships/image" Target="../media/image15.png"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04.xml" /><Relationship Id="rId4" Type="http://schemas.openxmlformats.org/officeDocument/2006/relationships/image" Target="../media/image14.png" /><Relationship Id="rId5" Type="http://schemas.openxmlformats.org/officeDocument/2006/relationships/tags" Target="../tags/tag205.xml" /><Relationship Id="rId6" Type="http://schemas.openxmlformats.org/officeDocument/2006/relationships/image" Target="../media/image15.png" /><Relationship Id="rId7" Type="http://schemas.openxmlformats.org/officeDocument/2006/relationships/tags" Target="../tags/tag206.xml" /><Relationship Id="rId8" Type="http://schemas.openxmlformats.org/officeDocument/2006/relationships/tags" Target="../tags/tag2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08.xml" /><Relationship Id="rId4" Type="http://schemas.openxmlformats.org/officeDocument/2006/relationships/image" Target="../media/image14.png" /><Relationship Id="rId5" Type="http://schemas.openxmlformats.org/officeDocument/2006/relationships/tags" Target="../tags/tag209.xml" /><Relationship Id="rId6" Type="http://schemas.openxmlformats.org/officeDocument/2006/relationships/image" Target="../media/image15.png"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13.xml" /><Relationship Id="rId4" Type="http://schemas.openxmlformats.org/officeDocument/2006/relationships/image" Target="../media/image14.png" /><Relationship Id="rId5" Type="http://schemas.openxmlformats.org/officeDocument/2006/relationships/tags" Target="../tags/tag214.xml" /><Relationship Id="rId6" Type="http://schemas.openxmlformats.org/officeDocument/2006/relationships/image" Target="../media/image15.png" /><Relationship Id="rId7" Type="http://schemas.openxmlformats.org/officeDocument/2006/relationships/tags" Target="../tags/tag215.xml" /><Relationship Id="rId8" Type="http://schemas.openxmlformats.org/officeDocument/2006/relationships/tags" Target="../tags/tag2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17.xml" /><Relationship Id="rId4" Type="http://schemas.openxmlformats.org/officeDocument/2006/relationships/image" Target="../media/image14.png" /><Relationship Id="rId5" Type="http://schemas.openxmlformats.org/officeDocument/2006/relationships/tags" Target="../tags/tag218.xml" /><Relationship Id="rId6" Type="http://schemas.openxmlformats.org/officeDocument/2006/relationships/image" Target="../media/image15.png" /><Relationship Id="rId7" Type="http://schemas.openxmlformats.org/officeDocument/2006/relationships/tags" Target="../tags/tag219.xml" /><Relationship Id="rId8" Type="http://schemas.openxmlformats.org/officeDocument/2006/relationships/tags" Target="../tags/tag2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21.xml" /><Relationship Id="rId4" Type="http://schemas.openxmlformats.org/officeDocument/2006/relationships/image" Target="../media/image14.png" /><Relationship Id="rId5" Type="http://schemas.openxmlformats.org/officeDocument/2006/relationships/tags" Target="../tags/tag222.xml" /><Relationship Id="rId6" Type="http://schemas.openxmlformats.org/officeDocument/2006/relationships/image" Target="../media/image15.png" /><Relationship Id="rId7" Type="http://schemas.openxmlformats.org/officeDocument/2006/relationships/tags" Target="../tags/tag223.xml" /><Relationship Id="rId8"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25.xml" /><Relationship Id="rId4" Type="http://schemas.openxmlformats.org/officeDocument/2006/relationships/image" Target="../media/image14.png" /><Relationship Id="rId5" Type="http://schemas.openxmlformats.org/officeDocument/2006/relationships/tags" Target="../tags/tag226.xml" /><Relationship Id="rId6" Type="http://schemas.openxmlformats.org/officeDocument/2006/relationships/image" Target="../media/image15.png"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30.xml" /><Relationship Id="rId4" Type="http://schemas.openxmlformats.org/officeDocument/2006/relationships/image" Target="../media/image14.png" /><Relationship Id="rId5" Type="http://schemas.openxmlformats.org/officeDocument/2006/relationships/tags" Target="../tags/tag231.xml" /><Relationship Id="rId6" Type="http://schemas.openxmlformats.org/officeDocument/2006/relationships/image" Target="../media/image15.png"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35.xml" /><Relationship Id="rId4" Type="http://schemas.openxmlformats.org/officeDocument/2006/relationships/image" Target="../media/image14.png" /><Relationship Id="rId5" Type="http://schemas.openxmlformats.org/officeDocument/2006/relationships/tags" Target="../tags/tag236.xml" /><Relationship Id="rId6" Type="http://schemas.openxmlformats.org/officeDocument/2006/relationships/image" Target="../media/image15.png"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40.xml" /><Relationship Id="rId4" Type="http://schemas.openxmlformats.org/officeDocument/2006/relationships/image" Target="../media/image14.png" /><Relationship Id="rId5" Type="http://schemas.openxmlformats.org/officeDocument/2006/relationships/tags" Target="../tags/tag241.xml" /><Relationship Id="rId6" Type="http://schemas.openxmlformats.org/officeDocument/2006/relationships/image" Target="../media/image15.png"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45.xml" /><Relationship Id="rId4" Type="http://schemas.openxmlformats.org/officeDocument/2006/relationships/image" Target="../media/image14.png" /><Relationship Id="rId5" Type="http://schemas.openxmlformats.org/officeDocument/2006/relationships/tags" Target="../tags/tag246.xml" /><Relationship Id="rId6" Type="http://schemas.openxmlformats.org/officeDocument/2006/relationships/image" Target="../media/image15.png"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50.xml" /><Relationship Id="rId4" Type="http://schemas.openxmlformats.org/officeDocument/2006/relationships/image" Target="../media/image14.png" /><Relationship Id="rId5" Type="http://schemas.openxmlformats.org/officeDocument/2006/relationships/tags" Target="../tags/tag251.xml" /><Relationship Id="rId6" Type="http://schemas.openxmlformats.org/officeDocument/2006/relationships/image" Target="../media/image15.png" /><Relationship Id="rId7" Type="http://schemas.openxmlformats.org/officeDocument/2006/relationships/tags" Target="../tags/tag252.xml" /><Relationship Id="rId8" Type="http://schemas.openxmlformats.org/officeDocument/2006/relationships/tags" Target="../tags/tag25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54.xml" /><Relationship Id="rId4" Type="http://schemas.openxmlformats.org/officeDocument/2006/relationships/image" Target="../media/image14.png" /><Relationship Id="rId5" Type="http://schemas.openxmlformats.org/officeDocument/2006/relationships/tags" Target="../tags/tag255.xml" /><Relationship Id="rId6" Type="http://schemas.openxmlformats.org/officeDocument/2006/relationships/image" Target="../media/image15.png"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59.xml" /><Relationship Id="rId4" Type="http://schemas.openxmlformats.org/officeDocument/2006/relationships/image" Target="../media/image14.png" /><Relationship Id="rId5" Type="http://schemas.openxmlformats.org/officeDocument/2006/relationships/tags" Target="../tags/tag260.xml" /><Relationship Id="rId6" Type="http://schemas.openxmlformats.org/officeDocument/2006/relationships/image" Target="../media/image15.png"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64.xml" /><Relationship Id="rId4" Type="http://schemas.openxmlformats.org/officeDocument/2006/relationships/image" Target="../media/image14.png" /><Relationship Id="rId5" Type="http://schemas.openxmlformats.org/officeDocument/2006/relationships/tags" Target="../tags/tag265.xml" /><Relationship Id="rId6" Type="http://schemas.openxmlformats.org/officeDocument/2006/relationships/image" Target="../media/image15.png"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69.xml" /><Relationship Id="rId4" Type="http://schemas.openxmlformats.org/officeDocument/2006/relationships/image" Target="../media/image14.png" /><Relationship Id="rId5" Type="http://schemas.openxmlformats.org/officeDocument/2006/relationships/tags" Target="../tags/tag270.xml" /><Relationship Id="rId6" Type="http://schemas.openxmlformats.org/officeDocument/2006/relationships/image" Target="../media/image15.png"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74.xml" /><Relationship Id="rId4" Type="http://schemas.openxmlformats.org/officeDocument/2006/relationships/image" Target="../media/image14.png" /><Relationship Id="rId5" Type="http://schemas.openxmlformats.org/officeDocument/2006/relationships/tags" Target="../tags/tag275.xml" /><Relationship Id="rId6" Type="http://schemas.openxmlformats.org/officeDocument/2006/relationships/image" Target="../media/image15.png"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79.xml" /><Relationship Id="rId4" Type="http://schemas.openxmlformats.org/officeDocument/2006/relationships/image" Target="../media/image14.png" /><Relationship Id="rId5" Type="http://schemas.openxmlformats.org/officeDocument/2006/relationships/tags" Target="../tags/tag280.xml" /><Relationship Id="rId6" Type="http://schemas.openxmlformats.org/officeDocument/2006/relationships/image" Target="../media/image15.png"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84.xml" /><Relationship Id="rId4" Type="http://schemas.openxmlformats.org/officeDocument/2006/relationships/image" Target="../media/image14.png" /><Relationship Id="rId5" Type="http://schemas.openxmlformats.org/officeDocument/2006/relationships/tags" Target="../tags/tag285.xml" /><Relationship Id="rId6" Type="http://schemas.openxmlformats.org/officeDocument/2006/relationships/image" Target="../media/image15.png"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89.xml" /><Relationship Id="rId4" Type="http://schemas.openxmlformats.org/officeDocument/2006/relationships/image" Target="../media/image14.png" /><Relationship Id="rId5" Type="http://schemas.openxmlformats.org/officeDocument/2006/relationships/tags" Target="../tags/tag290.xml" /><Relationship Id="rId6" Type="http://schemas.openxmlformats.org/officeDocument/2006/relationships/image" Target="../media/image15.png"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tags" Target="../tags/tag29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2106403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title=""/>
          <p:cNvSpPr>
            <a:spLocks noGrp="1"/>
          </p:cNvSpPr>
          <p:nvPr>
            <p:custDataLst>
              <p:tags r:id="rId2"/>
            </p:custDataLst>
          </p:nvPr>
        </p:nvSpPr>
        <p:spPr>
          <a:xfrm>
            <a:off x="3783965" y="2355850"/>
            <a:ext cx="4881880" cy="2146300"/>
          </a:xfrm>
          <a:prstGeom prst="rect">
            <a:avLst/>
          </a:prstGeom>
        </p:spPr>
        <p:txBody>
          <a:bodyPr vert="horz" lIns="90000" tIns="46800" rIns="90000" bIns="46800" rtlCol="0" anchor="b" anchorCtr="0"/>
          <a:lstStyle>
            <a:defPPr>
              <a:defRPr lang="zh-CN"/>
            </a:defPPr>
            <a:lvl1pPr marL="0" algn="ctr" defTabSz="914400" rtl="0" eaLnBrk="1" fontAlgn="auto" latinLnBrk="0" hangingPunct="1">
              <a:lnSpc>
                <a:spcPct val="100000"/>
              </a:lnSpc>
              <a:spcBef>
                <a:spcPct val="0"/>
              </a:spcBef>
              <a:buNone/>
              <a:defRPr sz="7200" b="1" u="none" strike="noStrike" kern="1200" cap="none" spc="600" normalizeH="0" baseline="0">
                <a:solidFill>
                  <a:schemeClr val="accent1"/>
                </a:solidFill>
                <a:uFillTx/>
                <a:latin typeface="Arial" pitchFamily="34" charset="0"/>
                <a:ea typeface="汉仪尚巍手书W" panose="00020600040101010101" pitchFamily="18"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3200">
                <a:solidFill>
                  <a:schemeClr val="accent1">
                    <a:lumMod val="25000"/>
                  </a:schemeClr>
                </a:solidFill>
              </a:rPr>
              <a:t>专题十二</a:t>
            </a:r>
            <a:endParaRPr lang="zh-CN" altLang="en-US" sz="3200">
              <a:solidFill>
                <a:schemeClr val="accent1">
                  <a:lumMod val="25000"/>
                </a:schemeClr>
              </a:solidFill>
            </a:endParaRPr>
          </a:p>
          <a:p>
            <a:pPr marL="0" lvl="0" algn="ctr">
              <a:buNone/>
            </a:pPr>
            <a:r>
              <a:rPr lang="zh-CN" altLang="en-US" sz="3200">
                <a:solidFill>
                  <a:schemeClr val="accent1">
                    <a:lumMod val="25000"/>
                  </a:schemeClr>
                </a:solidFill>
              </a:rPr>
              <a:t>新航路的开辟、</a:t>
            </a:r>
            <a:endParaRPr lang="zh-CN" altLang="en-US" sz="3200">
              <a:solidFill>
                <a:schemeClr val="accent1">
                  <a:lumMod val="25000"/>
                </a:schemeClr>
              </a:solidFill>
            </a:endParaRPr>
          </a:p>
          <a:p>
            <a:pPr marL="0" lvl="0" algn="ctr">
              <a:buNone/>
            </a:pPr>
            <a:r>
              <a:rPr lang="zh-CN" altLang="en-US" sz="3200">
                <a:solidFill>
                  <a:schemeClr val="accent1">
                    <a:lumMod val="25000"/>
                  </a:schemeClr>
                </a:solidFill>
              </a:rPr>
              <a:t>殖民扩张与资本主义市场</a:t>
            </a:r>
            <a:endParaRPr lang="zh-CN" altLang="en-US" sz="3200">
              <a:solidFill>
                <a:schemeClr val="accent1">
                  <a:lumMod val="25000"/>
                </a:schemeClr>
              </a:solidFill>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272714" y="602633"/>
            <a:ext cx="10780295"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b="1" kern="100">
                <a:solidFill>
                  <a:srgbClr val="FF0000"/>
                </a:solidFill>
                <a:latin typeface="隶书" panose="02010509060101010101" pitchFamily="49" charset="-122"/>
                <a:ea typeface="隶书" panose="02010509060101010101" pitchFamily="49" charset="-122"/>
                <a:cs typeface="隶书" panose="02010509060101010101" pitchFamily="49" charset="-122"/>
              </a:rPr>
              <a:t>一、课标要求</a:t>
            </a:r>
            <a:endParaRPr lang="zh-CN" altLang="zh-CN" sz="28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通过了解新航路开辟所引发的全球性流动、人类认识世界的视野和能力的改变，以及对世界各区域文明的不同影响，理解新航路开辟是人类历史从分散走向整体过程中的重要节点；</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列举荷兰、英国野蛮抢夺殖民地和建立海外商品市场的史实，认识殖民扩张与掠夺是资本主义列强建立世界市场的主要途径；</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通过了解工业革命带来的社会生产力的极大发展以及所引起的生产关系的深刻变化，理解工业革命对资本主义世界体系的形成及对人类社会生活的深远影响。</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882316" y="946484"/>
            <a:ext cx="8470232" cy="34150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600" b="1" kern="100">
                <a:solidFill>
                  <a:srgbClr val="FF0000"/>
                </a:solidFill>
                <a:latin typeface="隶书" panose="02010509060101010101" pitchFamily="49" charset="-122"/>
                <a:ea typeface="隶书" panose="02010509060101010101" pitchFamily="49" charset="-122"/>
                <a:cs typeface="隶书" panose="02010509060101010101" pitchFamily="49" charset="-122"/>
              </a:rPr>
              <a:t>二、核心考点</a:t>
            </a:r>
            <a:endParaRPr lang="zh-CN" altLang="zh-CN" sz="36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新航路的开辟；</a:t>
            </a:r>
            <a:endPar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英国、荷兰等国的殖民扩张；</a:t>
            </a:r>
            <a:endPar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rPr>
              <a:t>工业革命</a:t>
            </a:r>
            <a:endParaRPr lang="zh-CN" altLang="zh-CN" sz="36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352926" y="634717"/>
            <a:ext cx="10074442"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三、核心命题角度</a:t>
            </a:r>
            <a:endPar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新航路的开辟、早期殖民扩张的影响；</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近代早期西欧殖民扩张的背景、表现及对其评价；</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工业革命在英国开辟的条件；</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工业革命的进程；</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smtClean="0">
                <a:solidFill>
                  <a:srgbClr val="000000"/>
                </a:solidFill>
                <a:effectLst/>
                <a:latin typeface="隶书" panose="02010509060101010101" pitchFamily="49" charset="-122"/>
                <a:ea typeface="隶书" panose="02010509060101010101" pitchFamily="49" charset="-122"/>
                <a:cs typeface="隶书" panose="02010509060101010101" pitchFamily="49" charset="-122"/>
              </a:rPr>
              <a:t>5.</a:t>
            </a: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工业革命的影响（对城市发展、贫富分化、城市环境等的影响）</a:t>
            </a:r>
            <a:endPar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13497" y="543001"/>
            <a:ext cx="2929890" cy="64516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rgbClr val="FF0000"/>
                </a:solidFill>
                <a:latin typeface="隶书" panose="02010509060101010101" pitchFamily="49" charset="-122"/>
                <a:ea typeface="隶书" panose="02010509060101010101" pitchFamily="49" charset="-122"/>
                <a:cs typeface="Times New Roman" panose="02020603050405020304" pitchFamily="18" charset="0"/>
              </a:rPr>
              <a:t>四、时空定位</a:t>
            </a:r>
            <a:endParaRPr lang="zh-CN" altLang="zh-CN" sz="3600" b="1">
              <a:solidFill>
                <a:srgbClr val="FF0000"/>
              </a:solidFill>
              <a:latin typeface="隶书" panose="02010509060101010101" pitchFamily="49" charset="-122"/>
              <a:ea typeface="隶书" panose="02010509060101010101" pitchFamily="49" charset="-122"/>
              <a:cs typeface="Times New Roman" panose="02020603050405020304" pitchFamily="18" charset="0"/>
            </a:endParaRPr>
          </a:p>
        </p:txBody>
      </p:sp>
      <p:pic>
        <p:nvPicPr>
          <p:cNvPr id="1026" name="Picture 2" title=""/>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297708" y="1370333"/>
            <a:ext cx="11172399" cy="4773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9"/>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288758" y="490338"/>
            <a:ext cx="11582400"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五、线索梳理</a:t>
            </a:r>
            <a:endPar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线索</a:t>
            </a:r>
            <a:r>
              <a:rPr lang="en-US"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1 </a:t>
            </a:r>
            <a:r>
              <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雏形初现</a:t>
            </a:r>
            <a:endPar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endParaRPr>
          </a:p>
          <a:p>
            <a:pPr indent="720090" algn="just">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伴随看</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15——16</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世纪西班牙、葡萄牙开辟新航路，各地孤立发展的状态被打破，世界日益连接为一个整体，以西欧为中心的世界市场的雏形逐渐显现</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indent="720090" algn="just">
              <a:lnSpc>
                <a:spcPct val="150000"/>
              </a:lnSpc>
            </a:pPr>
            <a:r>
              <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线索</a:t>
            </a:r>
            <a:r>
              <a:rPr lang="en-US"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2 </a:t>
            </a:r>
            <a:r>
              <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rPr>
              <a:t>拓展市场</a:t>
            </a:r>
            <a:endParaRPr lang="zh-CN" altLang="zh-CN" sz="3200" b="1" kern="100">
              <a:solidFill>
                <a:srgbClr val="0070C0"/>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17——18</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世纪，荷、英、法等国不断进行殖民扩张，世界市场进一步拓展。</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24590" y="811180"/>
            <a:ext cx="11053010"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b="1" kern="100">
                <a:solidFill>
                  <a:srgbClr val="0070C0"/>
                </a:solidFill>
                <a:latin typeface="隶书" panose="02010509060101010101" pitchFamily="49" charset="-122"/>
                <a:ea typeface="隶书" panose="02010509060101010101" pitchFamily="49" charset="-122"/>
                <a:cs typeface="隶书" panose="02010509060101010101" pitchFamily="49" charset="-122"/>
              </a:rPr>
              <a:t>线索</a:t>
            </a:r>
            <a:r>
              <a:rPr lang="en-US" altLang="zh-CN" sz="2800" b="1" kern="100">
                <a:solidFill>
                  <a:srgbClr val="0070C0"/>
                </a:solidFill>
                <a:latin typeface="隶书" panose="02010509060101010101" pitchFamily="49" charset="-122"/>
                <a:ea typeface="隶书" panose="02010509060101010101" pitchFamily="49" charset="-122"/>
                <a:cs typeface="隶书" panose="02010509060101010101" pitchFamily="49" charset="-122"/>
              </a:rPr>
              <a:t>3 </a:t>
            </a:r>
            <a:r>
              <a:rPr lang="zh-CN" altLang="zh-CN" sz="2800" b="1" kern="100">
                <a:solidFill>
                  <a:srgbClr val="0070C0"/>
                </a:solidFill>
                <a:latin typeface="隶书" panose="02010509060101010101" pitchFamily="49" charset="-122"/>
                <a:ea typeface="隶书" panose="02010509060101010101" pitchFamily="49" charset="-122"/>
                <a:cs typeface="隶书" panose="02010509060101010101" pitchFamily="49" charset="-122"/>
              </a:rPr>
              <a:t>初步形成</a:t>
            </a:r>
            <a:endParaRPr lang="zh-CN" altLang="zh-CN" sz="2800" b="1" kern="100">
              <a:solidFill>
                <a:srgbClr val="0070C0"/>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工业革命后，西方国家为了寻求原料产地和商品的销售市场，加紧对外扩张，将越来越多的地区纳入资本主义世界市场之中。</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世纪中后期，一个以欧美资本主义国家为主导的世界市场基本形成。</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rgbClr val="0070C0"/>
                </a:solidFill>
                <a:latin typeface="隶书" panose="02010509060101010101" pitchFamily="49" charset="-122"/>
                <a:ea typeface="隶书" panose="02010509060101010101" pitchFamily="49" charset="-122"/>
                <a:cs typeface="隶书" panose="02010509060101010101" pitchFamily="49" charset="-122"/>
              </a:rPr>
              <a:t>线索</a:t>
            </a:r>
            <a:r>
              <a:rPr lang="en-US" altLang="zh-CN" sz="2800" kern="100">
                <a:solidFill>
                  <a:srgbClr val="0070C0"/>
                </a:solidFill>
                <a:latin typeface="隶书" panose="02010509060101010101" pitchFamily="49" charset="-122"/>
                <a:ea typeface="隶书" panose="02010509060101010101" pitchFamily="49" charset="-122"/>
                <a:cs typeface="隶书" panose="02010509060101010101" pitchFamily="49" charset="-122"/>
              </a:rPr>
              <a:t>4 </a:t>
            </a:r>
            <a:r>
              <a:rPr lang="zh-CN" altLang="zh-CN" sz="2800" kern="100">
                <a:solidFill>
                  <a:srgbClr val="0070C0"/>
                </a:solidFill>
                <a:latin typeface="隶书" panose="02010509060101010101" pitchFamily="49" charset="-122"/>
                <a:ea typeface="隶书" panose="02010509060101010101" pitchFamily="49" charset="-122"/>
                <a:cs typeface="隶书" panose="02010509060101010101" pitchFamily="49" charset="-122"/>
              </a:rPr>
              <a:t>最终形成</a:t>
            </a:r>
            <a:endParaRPr lang="zh-CN" altLang="zh-CN" sz="2800" kern="100">
              <a:solidFill>
                <a:srgbClr val="0070C0"/>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第二次工业革命期间，资本主义列强在全世界抢占殖民地，划分势力范围，掀起了瓜分世界的狂潮。</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19</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世纪末</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世纪初，世界基本被资本主义列强瓜分完毕，资本主义世界市场最终形成。</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176463" y="526698"/>
            <a:ext cx="11887200"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400" b="1" kern="100">
                <a:solidFill>
                  <a:srgbClr val="FF0000"/>
                </a:solidFill>
                <a:latin typeface="隶书" panose="02010509060101010101" pitchFamily="49" charset="-122"/>
                <a:ea typeface="隶书" panose="02010509060101010101" pitchFamily="49" charset="-122"/>
                <a:cs typeface="隶书" panose="02010509060101010101" pitchFamily="49" charset="-122"/>
              </a:rPr>
              <a:t>六、考点梳理</a:t>
            </a:r>
            <a:endParaRPr lang="zh-CN" altLang="zh-CN" sz="24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400" b="1" kern="100">
                <a:solidFill>
                  <a:srgbClr val="000000"/>
                </a:solidFill>
                <a:latin typeface="隶书" panose="02010509060101010101" pitchFamily="49" charset="-122"/>
                <a:ea typeface="隶书" panose="02010509060101010101" pitchFamily="49" charset="-122"/>
                <a:cs typeface="隶书" panose="02010509060101010101" pitchFamily="49" charset="-122"/>
              </a:rPr>
              <a:t>考点一：新航路的开辟</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一、新航路开辟</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背景</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）原因</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①经济根源：西欧国家商品经济发展和资本主义萌芽的产生（根本原因）。</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②社会根源：西欧各国对黄金、白银的需求增加，渴望到东方寻找黄金，《马可·波罗行纪》的刺激。</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③直接原因：奥斯曼土耳其切断了东西方之间的传统商路，引发商业危机（直接原因）。</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rPr>
              <a:t>④精神动力：教会传播天主教的热情；文艺复兴时期人文主义提倡冒险精神。</a:t>
            </a:r>
            <a:endParaRPr lang="zh-CN" altLang="zh-CN" sz="24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4" name="矩形 3" title=""/>
          <p:cNvSpPr/>
          <p:nvPr>
            <p:custDataLst>
              <p:tags r:id="rId8"/>
            </p:custDataLst>
          </p:nvPr>
        </p:nvSpPr>
        <p:spPr>
          <a:xfrm>
            <a:off x="0" y="362001"/>
            <a:ext cx="11357810" cy="30460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）条件</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①主观条件：葡萄牙和西班牙王室的支持。</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②客观条件：地理知识的进步；欧洲航海和造船技术的发展。</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过程</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graphicFrame>
        <p:nvGraphicFramePr>
          <p:cNvPr id="5" name="表格 4" title=""/>
          <p:cNvGraphicFramePr>
            <a:graphicFrameLocks noGrp="1"/>
          </p:cNvGraphicFramePr>
          <p:nvPr/>
        </p:nvGraphicFramePr>
        <p:xfrm>
          <a:off x="248000" y="3408987"/>
          <a:ext cx="11462737" cy="3248486"/>
        </p:xfrm>
        <a:graphic>
          <a:graphicData uri="http://schemas.openxmlformats.org/drawingml/2006/table">
            <a:tbl>
              <a:tblPr>
                <a:tableStyleId>{5C22544A-7EE6-4342-B048-85BDC9FD1C3A}</a:tableStyleId>
              </a:tblPr>
              <a:tblGrid>
                <a:gridCol w="1594872"/>
                <a:gridCol w="1614243"/>
                <a:gridCol w="1601329"/>
                <a:gridCol w="1342356"/>
                <a:gridCol w="1395663"/>
                <a:gridCol w="3914274"/>
              </a:tblGrid>
              <a:tr h="1624243">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时间</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航海家或船队</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国籍</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支持国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方向</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成果</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624243">
                <a:tc>
                  <a:txBody>
                    <a:bodyPr vert="horz" wrap="square"/>
                    <a:lstStyle/>
                    <a:p>
                      <a:pPr algn="just">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1487</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迪亚士</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葡萄牙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葡萄牙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向东</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到达非洲最南端的好望角</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tc>
              </a:tr>
            </a:tbl>
          </a:graphicData>
        </a:graphic>
      </p:graphicFrame>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graphicFrame>
        <p:nvGraphicFramePr>
          <p:cNvPr id="3" name="表格 2" title=""/>
          <p:cNvGraphicFramePr>
            <a:graphicFrameLocks noGrp="1"/>
          </p:cNvGraphicFramePr>
          <p:nvPr/>
        </p:nvGraphicFramePr>
        <p:xfrm>
          <a:off x="128337" y="506379"/>
          <a:ext cx="11614483" cy="6199220"/>
        </p:xfrm>
        <a:graphic>
          <a:graphicData uri="http://schemas.openxmlformats.org/drawingml/2006/table">
            <a:tbl>
              <a:tblPr>
                <a:tableStyleId>{5C22544A-7EE6-4342-B048-85BDC9FD1C3A}</a:tableStyleId>
              </a:tblPr>
              <a:tblGrid>
                <a:gridCol w="1828800"/>
                <a:gridCol w="1422797"/>
                <a:gridCol w="1622527"/>
                <a:gridCol w="1046792"/>
                <a:gridCol w="1390271"/>
                <a:gridCol w="4303296"/>
              </a:tblGrid>
              <a:tr h="1549805">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时间</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航海家或船队</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国籍</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支持国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方向</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成果</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49805">
                <a:tc>
                  <a:txBody>
                    <a:bodyPr vert="horz" wrap="square"/>
                    <a:lstStyle/>
                    <a:p>
                      <a:pPr algn="just">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1492</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哥伦布</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意大利</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西班牙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向西</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到达美洲</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49805">
                <a:tc>
                  <a:txBody>
                    <a:bodyPr vert="horz" wrap="square"/>
                    <a:lstStyle/>
                    <a:p>
                      <a:pPr algn="just">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1497-1498</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cs typeface="隶书" panose="02010509060101010101" pitchFamily="49" charset="-122"/>
                        </a:rPr>
                        <a:t>达·伽马</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葡萄牙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葡萄牙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向东</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到达印度</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49805">
                <a:tc>
                  <a:txBody>
                    <a:bodyPr vert="horz" wrap="square"/>
                    <a:lstStyle/>
                    <a:p>
                      <a:pPr algn="just">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1519-1522</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麦哲伦</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葡萄牙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l">
                        <a:lnSpc>
                          <a:spcPct val="150000"/>
                        </a:lnSpc>
                        <a:spcAft>
                          <a:spcPct val="0"/>
                        </a:spcAft>
                      </a:pPr>
                      <a:r>
                        <a:rPr lang="zh-CN" sz="3200" kern="100">
                          <a:effectLst/>
                          <a:latin typeface="隶书" panose="02010509060101010101" pitchFamily="49" charset="-122"/>
                          <a:ea typeface="隶书" panose="02010509060101010101" pitchFamily="49" charset="-122"/>
                        </a:rPr>
                        <a:t>西班牙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向西</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完成环球航行</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bl>
          </a:graphicData>
        </a:graphic>
      </p:graphicFrame>
    </p:spTree>
    <p:custDataLst>
      <p:tags r:id="rId8"/>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0" y="529389"/>
            <a:ext cx="11999495"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影响</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1317625"/>
                <a:tab pos="2639060"/>
                <a:tab pos="3956685"/>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）对欧洲</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1317625"/>
                <a:tab pos="2639060"/>
                <a:tab pos="3956685"/>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①“商业革命”：贸易范围扩大；商品种类增多；商业经营方式变化；大西洋沿岸取代地中海区域成为欧洲商路和贸易的枢纽。</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1317625"/>
                <a:tab pos="2639060"/>
                <a:tab pos="3956685"/>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②“价格革命”：金银贬值，物价飞涨。加速了西欧封建制度的解体，促进了主义的发展。</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③思想文化领域：证明了“地圆说”的科学性，有利于自然科学的发展和全新宇宙观宇的形成；直接冲击神学理论，打击了教会权威。</a:t>
            </a:r>
            <a:endPar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176462" y="866274"/>
            <a:ext cx="10234864"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317625"/>
                <a:tab pos="2639060"/>
                <a:tab pos="3956685"/>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）对世界</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1317625"/>
                <a:tab pos="2639060"/>
                <a:tab pos="3956685"/>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①结束了世界各地相对孤立的状态，各地文明会合交融，世界日益连成一个整体。</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②地区性的贸易向世界性的贸易扩展，以西欧为中心的世界市场的雏形开始形成。</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考点二：荷兰、英国等国的殖民扩张与世界市场的拓展</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一、荷兰的殖民扩张</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56674" y="513348"/>
            <a:ext cx="11774905"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条件</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）地理：得天独厚的地理条件。</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）前提：</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1581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年，摆脱西班牙统治，成立荷兰共和国。</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）技术：造船业、对外贸易发达。</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）经济：手工业发达，具有经商传统，但自然资源稀缺，国内市场狭小。</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）政治：</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17</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世纪，荷兰已经成为资本主义国家。</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手段：组建海外贸易垄断公司，进行奴隶贸易</a:t>
            </a:r>
            <a:r>
              <a:rPr lang="zh-CN" altLang="zh-CN" sz="3200" kern="100" smtClean="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zh-CN" altLang="zh-CN" sz="3200" kern="100" smtClean="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76463" y="625642"/>
            <a:ext cx="11502189"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殖民据点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）亚洲：印度沿海、锡兰、印度尼西亚以及马六甲海峡和大西洋。</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）非洲：从葡萄牙手中夺取好望角。</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）美洲：建立新阿姆斯特丹。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结果：</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17</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世纪初取代西班牙的海上霸主地位，成为世界上的“海上马车夫”。新阿姆斯特丹成为国际贸易和金融中心；推动世界市场的扩展。</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40632" y="586590"/>
            <a:ext cx="11710737"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二、英国的殖民扩张</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条件</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）地理：地处大西洋航路中心。</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）政府：政府推行“重商主义”政策</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）军事：拥有强大的海军力量，</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1588</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年，打败西班牙“无敌舰队”。</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）经济：通过圈地运动，农业生产商品化，推动了城市的繁荣和贸易的发展。</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）政治：较早地确立了资本主义制度。</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6</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）思想：宗教改革解放了思想。</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44379" y="673769"/>
            <a:ext cx="11758864"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手段</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）建立大型商业公司如东印度公司。</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）颁布《航海条例》。</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）进行商业战争，如英荷战争和英法七年战争。</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）进行奴隶贸易。</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smtClean="0">
                <a:solidFill>
                  <a:schemeClr val="dk1"/>
                </a:solidFill>
                <a:effectLst/>
                <a:latin typeface="隶书" panose="02010509060101010101" pitchFamily="49" charset="-122"/>
                <a:ea typeface="隶书" panose="02010509060101010101" pitchFamily="49" charset="-122"/>
                <a:cs typeface="隶书" panose="02010509060101010101" pitchFamily="49" charset="-122"/>
              </a:rPr>
              <a:t>3.</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结果：先后取得对荷兰和法国殖民战争的胜利，到世纪中期，确立了世界最大殖民帝国的地位。推动了世界市场的进一步拓展。</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24590" y="362001"/>
            <a:ext cx="9111916"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三、世界市场的拓展</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途径</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）海外贸易：抢掠和欺诈是惯用手法。</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）殖民掠夺：奴役殖民地人民，抢夺殖民地财富。</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）种族灭绝：屠杀印第安人。</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）贩卖黑奴：将大批黑人掳掠到美洲卖为奴隶。</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）对殖民地：造成了极大的破坏和灾难。</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）对欧洲：为资本主义发展提供了资本原始积累。</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）对世界市场：世界市场得到进一步拓展。</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 calcmode="lin" valueType="num">
                                      <p:cBhvr additive="base">
                                        <p:cTn id="4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401053" y="362001"/>
            <a:ext cx="10491537" cy="67392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考点三：两次工业革命</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一、第一次工业革命</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背景</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）前提：英国资产阶级革命后，确立了资本主义制度。</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）条件</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①劳动力：圈地运动提供了大量的自由劳动力。</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②资本：殖民贸易和殖民掠夺积累了大量的财富。</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③技术：手工工场生产技术进一步发展。</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④市场：英国是世界上最大的殖民帝国，海外市场广阔。</a:t>
            </a:r>
            <a:endPar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88757" y="497305"/>
            <a:ext cx="10876548"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过程</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）起止时间：</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18</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60</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年代到</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19</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40</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）内容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①生产手段从手工操作到机器</a:t>
            </a:r>
            <a:r>
              <a:rPr lang="zh-CN" altLang="zh-CN" sz="3200" kern="100" smtClean="0">
                <a:solidFill>
                  <a:schemeClr val="dk1"/>
                </a:solidFill>
                <a:latin typeface="隶书" panose="02010509060101010101" pitchFamily="49" charset="-122"/>
                <a:ea typeface="隶书" panose="02010509060101010101" pitchFamily="49" charset="-122"/>
                <a:cs typeface="隶书" panose="02010509060101010101" pitchFamily="49" charset="-122"/>
              </a:rPr>
              <a:t>生产</a:t>
            </a:r>
            <a:r>
              <a:rPr lang="zh-CN" altLang="en-US" sz="3200" kern="100" smtClean="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②生产组织从手工工场到工厂。</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）完成标志：机器制造业的机械化。</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1840</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年前后，英国基本完成了工业革命，成为世界上第一个工业国家。</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79862" y="362001"/>
            <a:ext cx="132461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solidFill>
                  <a:schemeClr val="dk1"/>
                </a:solidFill>
                <a:effectLst/>
                <a:latin typeface="隶书" panose="02010509060101010101" pitchFamily="49" charset="-122"/>
                <a:ea typeface="隶书" panose="02010509060101010101" pitchFamily="49" charset="-122"/>
                <a:cs typeface="隶书" panose="02010509060101010101" pitchFamily="49" charset="-122"/>
              </a:rPr>
              <a:t>3.</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成就</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graphicFrame>
        <p:nvGraphicFramePr>
          <p:cNvPr id="4" name="表格 3" title=""/>
          <p:cNvGraphicFramePr>
            <a:graphicFrameLocks noGrp="1"/>
          </p:cNvGraphicFramePr>
          <p:nvPr/>
        </p:nvGraphicFramePr>
        <p:xfrm>
          <a:off x="79863" y="946776"/>
          <a:ext cx="11951716" cy="5911223"/>
        </p:xfrm>
        <a:graphic>
          <a:graphicData uri="http://schemas.openxmlformats.org/drawingml/2006/table">
            <a:tbl>
              <a:tblPr>
                <a:tableStyleId>{5C22544A-7EE6-4342-B048-85BDC9FD1C3A}</a:tableStyleId>
              </a:tblPr>
              <a:tblGrid>
                <a:gridCol w="1788401"/>
                <a:gridCol w="1348033"/>
                <a:gridCol w="2469546"/>
                <a:gridCol w="1504855"/>
                <a:gridCol w="4840881"/>
              </a:tblGrid>
              <a:tr h="704854">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时间</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国家</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人物</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发明</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地位</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00505">
                <a:tc>
                  <a:txBody>
                    <a:bodyPr vert="horz" wrap="square"/>
                    <a:lstStyle/>
                    <a:p>
                      <a:pPr algn="ctr">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1765</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英国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哈格里夫斯</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珍妮纺纱机</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工业革命开始的标志</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00505">
                <a:tc>
                  <a:txBody>
                    <a:bodyPr vert="horz" wrap="square"/>
                    <a:lstStyle/>
                    <a:p>
                      <a:pPr algn="ctr">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1785</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英国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瓦特</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改良蒸汽机</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just">
                        <a:lnSpc>
                          <a:spcPct val="150000"/>
                        </a:lnSpc>
                        <a:spcAft>
                          <a:spcPct val="0"/>
                        </a:spcAft>
                      </a:pPr>
                      <a:r>
                        <a:rPr lang="zh-CN" sz="3200" kern="100">
                          <a:effectLst/>
                          <a:latin typeface="隶书" panose="02010509060101010101" pitchFamily="49" charset="-122"/>
                          <a:ea typeface="隶书" panose="02010509060101010101" pitchFamily="49" charset="-122"/>
                        </a:rPr>
                        <a:t>动力革命；使人类社会进入蒸汽时代</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704854">
                <a:tc>
                  <a:txBody>
                    <a:bodyPr vert="horz" wrap="square"/>
                    <a:lstStyle/>
                    <a:p>
                      <a:pPr algn="ctr">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1807</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美国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富尔顿</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汽船</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rowSpan="2">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交通革命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r>
              <a:tr h="1500505">
                <a:tc>
                  <a:txBody>
                    <a:bodyPr vert="horz" wrap="square"/>
                    <a:lstStyle/>
                    <a:p>
                      <a:pPr algn="ctr">
                        <a:lnSpc>
                          <a:spcPct val="150000"/>
                        </a:lnSpc>
                        <a:spcAft>
                          <a:spcPct val="0"/>
                        </a:spcAft>
                      </a:pPr>
                      <a:r>
                        <a:rPr lang="en-US" sz="3200" kern="100">
                          <a:effectLst/>
                          <a:latin typeface="隶书" panose="02010509060101010101" pitchFamily="49" charset="-122"/>
                          <a:ea typeface="隶书" panose="02010509060101010101" pitchFamily="49" charset="-122"/>
                          <a:cs typeface="隶书" panose="02010509060101010101" pitchFamily="49" charset="-122"/>
                        </a:rPr>
                        <a:t>1814</a:t>
                      </a:r>
                      <a:r>
                        <a:rPr lang="zh-CN" sz="3200" kern="100">
                          <a:effectLst/>
                          <a:latin typeface="隶书" panose="02010509060101010101" pitchFamily="49" charset="-122"/>
                          <a:ea typeface="隶书" panose="02010509060101010101" pitchFamily="49" charset="-122"/>
                          <a:cs typeface="隶书" panose="02010509060101010101" pitchFamily="49" charset="-122"/>
                        </a:rPr>
                        <a:t>年</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英国</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史蒂芬孙</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a:txBody>
                    <a:bodyPr vert="horz" wrap="square"/>
                    <a:lstStyle/>
                    <a:p>
                      <a:pPr algn="ctr">
                        <a:lnSpc>
                          <a:spcPct val="150000"/>
                        </a:lnSpc>
                        <a:spcAft>
                          <a:spcPct val="0"/>
                        </a:spcAft>
                      </a:pPr>
                      <a:r>
                        <a:rPr lang="zh-CN" sz="3200" kern="100">
                          <a:effectLst/>
                          <a:latin typeface="隶书" panose="02010509060101010101" pitchFamily="49" charset="-122"/>
                          <a:ea typeface="隶书" panose="02010509060101010101" pitchFamily="49" charset="-122"/>
                        </a:rPr>
                        <a:t>蒸汽机车</a:t>
                      </a:r>
                      <a:endParaRPr lang="zh-CN" sz="3200" kern="100">
                        <a:effectLst/>
                        <a:latin typeface="隶书" panose="02010509060101010101" pitchFamily="49" charset="-122"/>
                        <a:ea typeface="隶书" panose="02010509060101010101" pitchFamily="49" charset="-122"/>
                        <a:cs typeface="Times New Roman" panose="02020603050405020304" pitchFamily="18" charset="0"/>
                      </a:endParaRPr>
                    </a:p>
                  </a:txBody>
                  <a:tcPr marL="68580" marR="68580" marT="0" marB="0" anchor="ctr"/>
                </a:tc>
                <a:tc vMerge="1">
                  <a:txBody>
                    <a:bodyPr vert="horz" wrap="square"/>
                    <a:lstStyle/>
                    <a:p/>
                  </a:txBody>
                  <a:tcPr/>
                </a:tc>
              </a:tr>
            </a:tbl>
          </a:graphicData>
        </a:graphic>
      </p:graphicFrame>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92504" y="538464"/>
            <a:ext cx="11646569"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）积极影响</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①生产力：生产力极大提高，人类进入“蒸汽时代”。</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②生产组织形式：工厂成为工业生产的主要组织形式。</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③国民经济结构：农业所占比重相对减少，工业作用日益重要。</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④城市化进程：城市在国家社会经济中的地位日益重要，城市化进程明显加快。</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44379" y="593558"/>
            <a:ext cx="11598442"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宋体" panose="02010600030101010101" pitchFamily="2" charset="-122"/>
              </a:rPr>
              <a:t>⑤阶级关系：工业资产阶级和工业无产阶级成为社会的两大阶级。</a:t>
            </a:r>
            <a:endParaRPr lang="zh-CN" altLang="zh-CN" sz="2800" kern="100">
              <a:solidFill>
                <a:schemeClr val="dk1"/>
              </a:solidFill>
              <a:latin typeface="隶书" panose="02010509060101010101" pitchFamily="49" charset="-122"/>
              <a:ea typeface="隶书" panose="02010509060101010101" pitchFamily="49" charset="-122"/>
              <a:cs typeface="Times New Roman" panose="02020603050405020304" pitchFamily="18" charset="0"/>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宋体" panose="02010600030101010101" pitchFamily="2" charset="-122"/>
              </a:rPr>
              <a:t>⑥政治方面：西欧各国纷纷进行社会变革和革命，建立资本主义制度，进一步巩固资产阶级统治。</a:t>
            </a:r>
            <a:endParaRPr lang="zh-CN" altLang="zh-CN" sz="2800" kern="100">
              <a:solidFill>
                <a:schemeClr val="dk1"/>
              </a:solidFill>
              <a:latin typeface="隶书" panose="02010509060101010101" pitchFamily="49" charset="-122"/>
              <a:ea typeface="隶书" panose="02010509060101010101" pitchFamily="49" charset="-122"/>
              <a:cs typeface="Times New Roman" panose="02020603050405020304" pitchFamily="18" charset="0"/>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宋体" panose="02010600030101010101" pitchFamily="2" charset="-122"/>
              </a:rPr>
              <a:t>⑦经济思想：自由主义即自由经营、自由竞争和自由贸易思想和马克思主义思潮兴起，促进了教育和科学的发展。</a:t>
            </a:r>
            <a:endParaRPr lang="zh-CN" altLang="zh-CN" sz="2800" kern="100">
              <a:solidFill>
                <a:schemeClr val="dk1"/>
              </a:solidFill>
              <a:latin typeface="隶书" panose="02010509060101010101" pitchFamily="49" charset="-122"/>
              <a:ea typeface="隶书" panose="02010509060101010101" pitchFamily="49" charset="-122"/>
              <a:cs typeface="Times New Roman" panose="02020603050405020304" pitchFamily="18" charset="0"/>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宋体" panose="02010600030101010101" pitchFamily="2" charset="-122"/>
              </a:rPr>
              <a:t>⑧对外政策：加快了殖民扩张和殖民掠夺的步伐。</a:t>
            </a:r>
            <a:endParaRPr lang="zh-CN" altLang="zh-CN" sz="2800" kern="100">
              <a:solidFill>
                <a:schemeClr val="dk1"/>
              </a:solidFill>
              <a:latin typeface="隶书" panose="02010509060101010101" pitchFamily="49" charset="-122"/>
              <a:ea typeface="隶书" panose="02010509060101010101" pitchFamily="49" charset="-122"/>
              <a:cs typeface="Times New Roman" panose="02020603050405020304" pitchFamily="18" charset="0"/>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宋体" panose="02010600030101010101" pitchFamily="2" charset="-122"/>
              </a:rPr>
              <a:t>⑨世界方面：促进国际人口迁移，密切了世界各地的联系，确立了资产阶级对世界的统治，资本主义世界市场基本形成。</a:t>
            </a:r>
            <a:endParaRPr lang="zh-CN" altLang="zh-CN" sz="2800" kern="100">
              <a:solidFill>
                <a:schemeClr val="dk1"/>
              </a:solidFill>
              <a:latin typeface="隶书" panose="02010509060101010101" pitchFamily="49" charset="-122"/>
              <a:ea typeface="隶书" panose="02010509060101010101" pitchFamily="49" charset="-122"/>
              <a:cs typeface="Times New Roman" panose="02020603050405020304" pitchFamily="18" charset="0"/>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宋体" panose="02010600030101010101" pitchFamily="2" charset="-122"/>
              </a:rPr>
              <a:t>⑩社会方面：提升了妇女的社会地位。</a:t>
            </a:r>
            <a:endParaRPr lang="zh-CN" altLang="zh-CN" sz="2800">
              <a:solidFill>
                <a:schemeClr val="dk1"/>
              </a:solidFill>
              <a:latin typeface="隶书" panose="02010509060101010101" pitchFamily="49" charset="-122"/>
              <a:ea typeface="隶书" panose="02010509060101010101" pitchFamily="49" charset="-122"/>
              <a:cs typeface="宋体" panose="02010600030101010101" pitchFamily="2"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92505" y="618675"/>
            <a:ext cx="11518232"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消极影响：工业革命促进了社会生产力的提高，推动了资本主义的迅速发展巨额财富。但利润的绝大多数被资本家占有，工人阶级受到剥削，社会贫富差导致资本主义的基本矛盾和社会的阶级矛盾激化。同时，环境污染、人文精神缺失等问题也日益凸显。</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世界市场的基本形成</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）基本条件</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①随着工业革命的展开，资产阶级竭力在全世界拓展市场，抢占原料产地。</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②蒸汽机车和轮船的出现使世界各地间的联系更为便捷。</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92505" y="403348"/>
            <a:ext cx="11999495"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）表现：</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①</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世纪中后期，一个以欧美资本主义国家为主导的世界市场基本形成。</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②最发达的资本主义国家英国已经成为世界工厂和世界贸易中心。</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）影响：欧美资本主义国家在攫取利益的同时，客观上也传播了先进的思想。</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二、第二次工业革命</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背景</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）政治前提：资本主义制度在欧美主要资本主义国家建立</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）经济基础：第一次工业革命完成，资本主义经济迅速发展</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）理论基础：</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19</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世纪中后期，自然科学领域取得重大突破</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dur="50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60421" y="362001"/>
            <a:ext cx="11758863"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主要成就</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）电力的广泛应用：</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①</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1866</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年，德国人西门子研制发电机成功。</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②电灯、电车、电话、电影放映机等电器产品涌现。</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）内燃机的创制和使用：以内燃机为动力，研制成功新的交通工具。</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）电讯事业的发展：电话、电报等新通讯手段的发明。</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）化学工业的发展：染料、塑料、药品、炸药和人造纤维等化学合成材料出现。</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）钢铁工业的进步：炼钢技术改进，钢产量大幅提高。</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60420" y="538464"/>
            <a:ext cx="11389895"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）生产力：电力的广泛使用促进了生产过程的机械化，大大提高了生产力，推动人类进入“电气时代”；为农业提供了了先进的机械设备，化学肥料，农药和电力，为传统农业向现代农业转化提供了物质基础。</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）工业部门推动电力工业，石油化学工业和汽车工业等新兴工业的发展。</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）工业结构变化：重化工业取代轻纺工业，成为工业生产的主要部分。</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）生产组织：垄断渗入资本主义社会的许多方面，成为这一时期资本主义发展的重要特征。</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https://d.book118.com/877121064033006046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RGE_SHAPE" val="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RGE_SHAPE" val="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RGE_SHAPE" val="1"/>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RGE_SHAPE" val="1"/>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RGE_SHAPE" val="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RGE_SHAPE" val="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RGE_SHAPE" val="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RGE_SHAPE"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RGE_SHAPE" val="1"/>
  <p:tag name="KSO_WM_UNIT_LAYERLEVEL" val="1"/>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2"/>
  <p:tag name="KSO_WM_UNIT_INDEX" val="2"/>
  <p:tag name="KSO_WM_UNIT_LAYERLEVEL" val="1"/>
  <p:tag name="KSO_WM_UNIT_TYPE" val="i"/>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RGE_SHAPE" val="1"/>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2"/>
  <p:tag name="KSO_WM_UNIT_INDEX" val="2"/>
  <p:tag name="KSO_WM_UNIT_LAYERLEVEL" val="1"/>
  <p:tag name="KSO_WM_UNIT_TYPE" val="i"/>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RGE_SHAPE" val="1"/>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14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RGE_SHAPE" val="1"/>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15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15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6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_0**"/>
  <p:tag name="KSO_WM_UNIT_LAYERLEVEL" val="1"/>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_0**"/>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6.xml><?xml version="1.0" encoding="utf-8"?>
<p:tagLst xmlns:p="http://schemas.openxmlformats.org/presentationml/2006/main">
  <p:tag name="KSO_WM_BEAUTIFY_FLAG" val="#wm#"/>
  <p:tag name="KSO_WM_COMBINE_RELATE_SLIDE_ID" val="background20176846_1"/>
  <p:tag name="KSO_WM_TAG_VERSION" val="1.0"/>
  <p:tag name="KSO_WM_TEMPLATE_CATEGORY" val="custom"/>
  <p:tag name="KSO_WM_TEMPLATE_COLOR_TYPE" val="1"/>
  <p:tag name="KSO_WM_TEMPLATE_INDEX" val="20177092"/>
  <p:tag name="KSO_WM_TEMPLATE_MASTER_THUMB_INDEX" val="18"/>
  <p:tag name="KSO_WM_TEMPLATE_MASTER_TYPE" val="1"/>
  <p:tag name="KSO_WM_TEMPLATE_SUBCATEGORY" val="0"/>
  <p:tag name="KSO_WM_TEMPLATE_THUMBS_INDEX" val="1、4、5、6、11、12、18、21、24、25"/>
  <p:tag name="KSO_WM_UNIT_SHOW_EDIT_AREA_INDICATION" val="0"/>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custom20177092_1*a*1"/>
  <p:tag name="KSO_WM_UNIT_INDEX" val="1"/>
  <p:tag name="KSO_WM_UNIT_ISCONTENTSTITLE" val="0"/>
  <p:tag name="KSO_WM_UNIT_LAYERLEVEL" val="1"/>
  <p:tag name="KSO_WM_UNIT_NOCLEAR" val="0"/>
  <p:tag name="KSO_WM_UNIT_PRESET_TEXT" val="曲院风荷"/>
  <p:tag name="KSO_WM_UNIT_TEXT_FILL_FORE_SCHEMECOLOR_INDEX" val="5"/>
  <p:tag name="KSO_WM_UNIT_TEXT_FILL_FORE_SCHEMECOLOR_INDEX_BRIGHTNESS" val="0"/>
  <p:tag name="KSO_WM_UNIT_TEXT_FILL_TYPE" val="1"/>
  <p:tag name="KSO_WM_UNIT_TYPE" val="a"/>
  <p:tag name="KSO_WM_UNIT_VALUE" val="4"/>
</p:tagLst>
</file>

<file path=ppt/tags/tag178.xml><?xml version="1.0" encoding="utf-8"?>
<p:tagLst xmlns:p="http://schemas.openxmlformats.org/presentationml/2006/main">
  <p:tag name="KSO_WM_BEAUTIFY_FLAG" val="#wm#"/>
  <p:tag name="KSO_WM_COMBINE_RELATE_SLIDE_ID" val="background20176846_1"/>
  <p:tag name="KSO_WM_SLIDE_ID" val="custom20177092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77092"/>
  <p:tag name="KSO_WM_TEMPLATE_MASTER_THUMB_INDEX" val="12"/>
  <p:tag name="KSO_WM_TEMPLATE_MASTER_TYPE" val="1"/>
  <p:tag name="KSO_WM_TEMPLATE_SUBCATEGORY" val="0"/>
  <p:tag name="KSO_WM_TEMPLATE_THUMBS_INDEX" val="1、4、5、6、11、12、18、21、24、25"/>
</p:tagLst>
</file>

<file path=ppt/tags/tag1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2.xml><?xml version="1.0" encoding="utf-8"?>
<p:tagLst xmlns:p="http://schemas.openxmlformats.org/presentationml/2006/main">
  <p:tag name="KSO_WM_SLIDE_BACKGROUND_TYPE" val="general"/>
  <p:tag name="KSO_WM_SLIDE_BK_DARK_LIGHT" val="2"/>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6.xml><?xml version="1.0" encoding="utf-8"?>
<p:tagLst xmlns:p="http://schemas.openxmlformats.org/presentationml/2006/main">
  <p:tag name="KSO_WM_SLIDE_BACKGROUND_TYPE" val="general"/>
  <p:tag name="KSO_WM_SLIDE_BK_DARK_LIGHT" val="2"/>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0.xml><?xml version="1.0" encoding="utf-8"?>
<p:tagLst xmlns:p="http://schemas.openxmlformats.org/presentationml/2006/main">
  <p:tag name="KSO_WM_SLIDE_BACKGROUND_TYPE" val="general"/>
  <p:tag name="KSO_WM_SLIDE_BK_DARK_LIGHT" val="2"/>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4.xml><?xml version="1.0" encoding="utf-8"?>
<p:tagLst xmlns:p="http://schemas.openxmlformats.org/presentationml/2006/main">
  <p:tag name="KSO_WM_SLIDE_BACKGROUND_TYPE" val="general"/>
  <p:tag name="KSO_WM_SLIDE_BK_DARK_LIGHT" val="2"/>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8.xml><?xml version="1.0" encoding="utf-8"?>
<p:tagLst xmlns:p="http://schemas.openxmlformats.org/presentationml/2006/main">
  <p:tag name="KSO_WM_SLIDE_BACKGROUND_TYPE" val="general"/>
  <p:tag name="KSO_WM_SLIDE_BK_DARK_LIGHT" val="2"/>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3.xml><?xml version="1.0" encoding="utf-8"?>
<p:tagLst xmlns:p="http://schemas.openxmlformats.org/presentationml/2006/main">
  <p:tag name="KSO_WM_SLIDE_BACKGROUND_TYPE" val="general"/>
  <p:tag name="KSO_WM_SLIDE_BK_DARK_LIGHT" val="2"/>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07.xml><?xml version="1.0" encoding="utf-8"?>
<p:tagLst xmlns:p="http://schemas.openxmlformats.org/presentationml/2006/main">
  <p:tag name="KSO_WM_SLIDE_BACKGROUND_TYPE" val="general"/>
  <p:tag name="KSO_WM_SLIDE_BK_DARK_LIGHT" val="2"/>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2.xml><?xml version="1.0" encoding="utf-8"?>
<p:tagLst xmlns:p="http://schemas.openxmlformats.org/presentationml/2006/main">
  <p:tag name="KSO_WM_SLIDE_BACKGROUND_TYPE" val="general"/>
  <p:tag name="KSO_WM_SLIDE_BK_DARK_LIGHT" val="2"/>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6.xml><?xml version="1.0" encoding="utf-8"?>
<p:tagLst xmlns:p="http://schemas.openxmlformats.org/presentationml/2006/main">
  <p:tag name="KSO_WM_SLIDE_BACKGROUND_TYPE" val="general"/>
  <p:tag name="KSO_WM_SLIDE_BK_DARK_LIGHT" val="2"/>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0.xml><?xml version="1.0" encoding="utf-8"?>
<p:tagLst xmlns:p="http://schemas.openxmlformats.org/presentationml/2006/main">
  <p:tag name="KSO_WM_SLIDE_BACKGROUND_TYPE" val="general"/>
  <p:tag name="KSO_WM_SLIDE_BK_DARK_LIGHT" val="2"/>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4.xml><?xml version="1.0" encoding="utf-8"?>
<p:tagLst xmlns:p="http://schemas.openxmlformats.org/presentationml/2006/main">
  <p:tag name="KSO_WM_SLIDE_BACKGROUND_TYPE" val="general"/>
  <p:tag name="KSO_WM_SLIDE_BK_DARK_LIGHT" val="2"/>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9.xml><?xml version="1.0" encoding="utf-8"?>
<p:tagLst xmlns:p="http://schemas.openxmlformats.org/presentationml/2006/main">
  <p:tag name="KSO_WM_SLIDE_BACKGROUND_TYPE" val="general"/>
  <p:tag name="KSO_WM_SLIDE_BK_DARK_LIGHT" val="2"/>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4.xml><?xml version="1.0" encoding="utf-8"?>
<p:tagLst xmlns:p="http://schemas.openxmlformats.org/presentationml/2006/main">
  <p:tag name="KSO_WM_SLIDE_BACKGROUND_TYPE" val="general"/>
  <p:tag name="KSO_WM_SLIDE_BK_DARK_LIGHT" val="2"/>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SLIDE_BACKGROUND_TYPE" val="general"/>
  <p:tag name="KSO_WM_SLIDE_BK_DARK_LIGHT" val="2"/>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4.xml><?xml version="1.0" encoding="utf-8"?>
<p:tagLst xmlns:p="http://schemas.openxmlformats.org/presentationml/2006/main">
  <p:tag name="KSO_WM_SLIDE_BACKGROUND_TYPE" val="general"/>
  <p:tag name="KSO_WM_SLIDE_BK_DARK_LIGHT" val="2"/>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9.xml><?xml version="1.0" encoding="utf-8"?>
<p:tagLst xmlns:p="http://schemas.openxmlformats.org/presentationml/2006/main">
  <p:tag name="KSO_WM_SLIDE_BACKGROUND_TYPE" val="general"/>
  <p:tag name="KSO_WM_SLIDE_BK_DARK_LIGHT" val="2"/>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53.xml><?xml version="1.0" encoding="utf-8"?>
<p:tagLst xmlns:p="http://schemas.openxmlformats.org/presentationml/2006/main">
  <p:tag name="KSO_WM_SLIDE_BACKGROUND_TYPE" val="general"/>
  <p:tag name="KSO_WM_SLIDE_BK_DARK_LIGHT" val="2"/>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8.xml><?xml version="1.0" encoding="utf-8"?>
<p:tagLst xmlns:p="http://schemas.openxmlformats.org/presentationml/2006/main">
  <p:tag name="KSO_WM_SLIDE_BACKGROUND_TYPE" val="general"/>
  <p:tag name="KSO_WM_SLIDE_BK_DARK_LIGHT" val="2"/>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3.xml><?xml version="1.0" encoding="utf-8"?>
<p:tagLst xmlns:p="http://schemas.openxmlformats.org/presentationml/2006/main">
  <p:tag name="KSO_WM_SLIDE_BACKGROUND_TYPE" val="general"/>
  <p:tag name="KSO_WM_SLIDE_BK_DARK_LIGHT" val="2"/>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8.xml><?xml version="1.0" encoding="utf-8"?>
<p:tagLst xmlns:p="http://schemas.openxmlformats.org/presentationml/2006/main">
  <p:tag name="KSO_WM_SLIDE_BACKGROUND_TYPE" val="general"/>
  <p:tag name="KSO_WM_SLIDE_BK_DARK_LIGHT" val="2"/>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KSO_WM_SLIDE_BACKGROUND_TYPE" val="general"/>
  <p:tag name="KSO_WM_SLIDE_BK_DARK_LIGHT" val="2"/>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8.xml><?xml version="1.0" encoding="utf-8"?>
<p:tagLst xmlns:p="http://schemas.openxmlformats.org/presentationml/2006/main">
  <p:tag name="KSO_WM_SLIDE_BACKGROUND_TYPE" val="general"/>
  <p:tag name="KSO_WM_SLIDE_BK_DARK_LIGHT" val="2"/>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3.xml><?xml version="1.0" encoding="utf-8"?>
<p:tagLst xmlns:p="http://schemas.openxmlformats.org/presentationml/2006/main">
  <p:tag name="KSO_WM_SLIDE_BACKGROUND_TYPE" val="general"/>
  <p:tag name="KSO_WM_SLIDE_BK_DARK_LIGHT" val="2"/>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8.xml><?xml version="1.0" encoding="utf-8"?>
<p:tagLst xmlns:p="http://schemas.openxmlformats.org/presentationml/2006/main">
  <p:tag name="KSO_WM_SLIDE_BACKGROUND_TYPE" val="general"/>
  <p:tag name="KSO_WM_SLIDE_BK_DARK_LIGHT" val="2"/>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3.xml><?xml version="1.0" encoding="utf-8"?>
<p:tagLst xmlns:p="http://schemas.openxmlformats.org/presentationml/2006/main">
  <p:tag name="KSO_WM_SLIDE_BACKGROUND_TYPE" val="general"/>
  <p:tag name="KSO_WM_SLIDE_BK_DARK_LIGHT" val="2"/>
</p:tagLst>
</file>

<file path=ppt/tags/tag2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Office 主题​​">
  <a:themeElements>
    <a:clrScheme name="">
      <a:dk1>
        <a:srgbClr val="000000"/>
      </a:dk1>
      <a:lt1>
        <a:srgbClr val="FFFFFF"/>
      </a:lt1>
      <a:dk2>
        <a:srgbClr val="415167"/>
      </a:dk2>
      <a:lt2>
        <a:srgbClr val="F6F7FA"/>
      </a:lt2>
      <a:accent1>
        <a:srgbClr val="F6A3B1"/>
      </a:accent1>
      <a:accent2>
        <a:srgbClr val="EBA3C0"/>
      </a:accent2>
      <a:accent3>
        <a:srgbClr val="E0A4CD"/>
      </a:accent3>
      <a:accent4>
        <a:srgbClr val="D5A4DA"/>
      </a:accent4>
      <a:accent5>
        <a:srgbClr val="C8A2E8"/>
      </a:accent5>
      <a:accent6>
        <a:srgbClr val="BFA4F6"/>
      </a:accent6>
      <a:hlink>
        <a:srgbClr val="4B5CC4"/>
      </a:hlink>
      <a:folHlink>
        <a:srgbClr val="6F6182"/>
      </a:folHlink>
    </a:clrScheme>
    <a:fontScheme name="1111.1.1">
      <a:majorFont>
        <a:latin typeface="隶书"/>
        <a:ea typeface="隶书"/>
        <a:cs typeface="Arial"/>
      </a:majorFont>
      <a:minorFont>
        <a:latin typeface="隶书"/>
        <a:ea typeface="隶书"/>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27</vt:i4>
      </vt:variant>
    </vt:vector>
  </HeadingPairs>
  <TitlesOfParts>
    <vt:vector baseType="lpstr" size="34">
      <vt:lpstr>Arial</vt:lpstr>
      <vt:lpstr>Calibri</vt:lpstr>
      <vt:lpstr>隶书</vt:lpstr>
      <vt:lpstr>汉仪尚巍手书W</vt:lpstr>
      <vt:lpstr>Times New Roman</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2024-09-21T06:22:39.334</cp:lastPrinted>
  <dcterms:created xsi:type="dcterms:W3CDTF">2024-09-20T22:22:39Z</dcterms:created>
  <dcterms:modified xsi:type="dcterms:W3CDTF">2024-09-20T22:22:44Z</dcterms:modified>
</cp:coreProperties>
</file>