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54D9A4-BB11-4D45-B526-2825A1D409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A7F9FD-8349-494B-8AD2-E59BCF81E3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01E2AD-43AD-4A55-82F2-293BA046A0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375DC7-61DF-4A04-A227-EFAD032CCF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38FD6F-B762-48E9-9E23-59A88C0B69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70F1F2-1674-4364-BD2B-0CADAB7292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4018235-CA15-4650-BF08-957ECACA9B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58E813-0C22-43AC-99E6-8EB2C65571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A2DF73-E155-4AD9-B6FE-F9A96A8FDE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9EE0B4-B7B7-4907-919A-8508F77A6B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26D5C3-6B66-4BF8-BE2B-4B7B29B629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712111504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2021民用建筑工程室内环境污染控制规范解读与应用\n## 1.民用建筑工程室内环境污染控制规范概述\n### 1.1规范背景与发展历程\n### 1.2规范目的与适用范围\n### 1.3规范重要性与行业影响\n## 2.室内环境污染控制基本概念与原理\n### 2.1室内环境污染物的种类与来源\n### 2.2室内环境污染控制的基本原理与方法\n### 2.3室内空气质量标准与检测方法\n## 3.民用建筑工程室内环境污染控制关键技术\n### 3.1建筑设计与施工过程中的污染控制\n### 3.2室内装修与装饰材料的选择与使用\n### 3.3室内空气净化与污染治理技术\n## 4.民用建筑工程室内环境污染控制规范的实施与监督\n### 4.1规范的实施与执行要求\n### 4.2建筑室内环境污染的监测与评估\n### 4.3规范的监督与违规处理\n## 5.民用建筑工程室内环境污染控制规范的展望与趋势\n### 5.1绿色建筑与低碳经济的发展趋势\n### 5.2室内环境污染控制技术的创新与进步\n### 5.3未来民用建筑工程室内环境污染控制规范的发展趋势与机遇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4800"/>
              <a:t>2021民用建筑工程室内环境污染控制规范解读与应用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5934740" y="1987738"/>
            <a:ext cx="322524" cy="480131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 smtClean="0"/>
              <a:t> 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435770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5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26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27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32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民用建筑工程室内环境污染控制规范概述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4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65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66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随着社会发展和人民生活水平提高，室内环境污染问题日益严重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室内环境污染对人体健康产生影响，引发社会关注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为保障人民群众身体健康，制定民用建筑工程室内环境污染控制规范</a:t>
                </a:r>
                <a:endParaRPr/>
              </a:p>
            </p:txBody>
          </p:sp>
          <p:sp>
            <p:nvSpPr>
              <p:cNvPr id="167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规范背景</a:t>
                </a:r>
                <a:endParaRPr/>
              </a:p>
            </p:txBody>
          </p:sp>
          <p:sp>
            <p:nvSpPr>
              <p:cNvPr id="168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9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70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71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20世纪80年代，我国开始关注室内环境污染问题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1995年，发布《民用建筑工程室内环境污染控制规范》（GB50325-1995）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2002年，修订为《民用建筑工程室内环境污染控制规范》（GB50325-2001）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2010年，再次修订为《民用建筑工程室内环境污染控制规范》（GB50325-2010）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2021年，发布《民用建筑工程室内环境污染控制规范》（GB50325-2021）</a:t>
                </a:r>
                <a:endParaRPr/>
              </a:p>
            </p:txBody>
          </p:sp>
          <p:sp>
            <p:nvSpPr>
              <p:cNvPr id="172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发展历程</a:t>
                </a:r>
                <a:endParaRPr/>
              </a:p>
            </p:txBody>
          </p:sp>
          <p:sp>
            <p:nvSpPr>
              <p:cNvPr id="173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规范背景与发展历程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规范目的</a:t>
                </a:r>
                <a:endParaRPr/>
              </a:p>
            </p:txBody>
          </p:sp>
          <p:sp>
            <p:nvSpPr>
              <p:cNvPr id="18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保障民用建筑工程室内环境质量，防止环境污染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保护人民群众身体健康，提高生活质量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促进建筑行业可持续发展，提高建筑环保水平</a:t>
                </a:r>
                <a:endParaRPr/>
              </a:p>
            </p:txBody>
          </p:sp>
          <p:sp>
            <p:nvSpPr>
              <p:cNvPr id="18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适用范围</a:t>
                </a:r>
                <a:endParaRPr/>
              </a:p>
            </p:txBody>
          </p:sp>
          <p:sp>
            <p:nvSpPr>
              <p:cNvPr id="18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民用建筑工程，包括住宅、办公楼、商场、学校、医院等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工程设计、施工、验收、检测、评价等环节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室内装修、装饰材料、家具等产品的生产与使用</a:t>
                </a:r>
                <a:endParaRPr/>
              </a:p>
            </p:txBody>
          </p:sp>
          <p:sp>
            <p:nvSpPr>
              <p:cNvPr id="18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规范目的与适用范围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规范重要性与行业影响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6" name="组合 19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7" name="组合 196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规范重要性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民用建筑工程室内环境污染控制规范是国家强制性标准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对建筑行业的健康发展和人民群众生活质量具有重要意义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有助于提高建筑环保水平，实现绿色建筑发展</a:t>
                </a:r>
                <a:endParaRPr/>
              </a:p>
            </p:txBody>
          </p:sp>
          <p:pic>
            <p:nvPicPr>
              <p:cNvPr id="20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2" name="组合 201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行业影响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规范的实施对建筑行业提出了更高的环保要求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促进建筑行业技术创新，提高建筑工程室内环境质量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为人民群众提供更加健康、舒适的居住环境</a:t>
                </a:r>
                <a:endParaRPr/>
              </a:p>
            </p:txBody>
          </p:sp>
          <p:pic>
            <p:nvPicPr>
              <p:cNvPr id="20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8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9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10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39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室内环境污染控制基本概念与原理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污染物种类</a:t>
                </a:r>
                <a:endParaRPr/>
              </a:p>
            </p:txBody>
          </p:sp>
          <p:sp>
            <p:nvSpPr>
              <p:cNvPr id="2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有害气体：甲醛、苯、氨、氡等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有害液体：苯、甲苯、二甲苯等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有害固体：重金属、放射性物质等</a:t>
                </a:r>
                <a:endParaRPr/>
              </a:p>
            </p:txBody>
          </p:sp>
          <p:sp>
            <p:nvSpPr>
              <p:cNvPr id="21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污染物来源</a:t>
                </a:r>
                <a:endParaRPr/>
              </a:p>
            </p:txBody>
          </p:sp>
          <p:sp>
            <p:nvSpPr>
              <p:cNvPr id="2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建筑材料：人造板材、涂料、胶粘剂等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家具：家具、地板、衣柜等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室内装修：装修材料、施工工艺等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室内用品：家电、厨具、化妆品等</a:t>
                </a:r>
                <a:endParaRPr/>
              </a:p>
            </p:txBody>
          </p:sp>
          <p:sp>
            <p:nvSpPr>
              <p:cNvPr id="22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室内环境污染物的种类与来源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室内环境污染控制的基本原理与方法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1" name="组合 23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2" name="组合 231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基本原理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源头控制：选用低污染材料，降低污染物释放量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过程控制：优化施工工艺，减少污染物产生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末端治理：采用空气净化技术，降低室内污染物浓度</a:t>
                </a:r>
                <a:endParaRPr/>
              </a:p>
            </p:txBody>
          </p:sp>
          <p:pic>
            <p:nvPicPr>
              <p:cNvPr id="23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7" name="组合 236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控制方法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选用环保建筑材料，减少污染源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优化施工工艺，提高施工质量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采用室内空气净化设备，降低污染物浓度</a:t>
                </a:r>
                <a:endParaRPr/>
              </a:p>
            </p:txBody>
          </p:sp>
          <p:pic>
            <p:nvPicPr>
              <p:cNvPr id="24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室内空气质量标准</a:t>
                </a:r>
                <a:endParaRPr/>
              </a:p>
            </p:txBody>
          </p:sp>
          <p:sp>
            <p:nvSpPr>
              <p:cNvPr id="24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国家室内空气质量标准（GB/T18883-2002）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行业标准《室内空气质量标准》（HJ/T167-2004）</a:t>
                </a:r>
                <a:endParaRPr/>
              </a:p>
            </p:txBody>
          </p:sp>
          <p:sp>
            <p:nvSpPr>
              <p:cNvPr id="24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检测方法</a:t>
                </a:r>
                <a:endParaRPr/>
              </a:p>
            </p:txBody>
          </p:sp>
          <p:sp>
            <p:nvSpPr>
              <p:cNvPr id="25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气体污染物检测：分光光度法、气相色谱法、电化学传感器法等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液体污染物检测：高效液相色谱法、气相色谱法、荧光法等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固体污染物检测：X射线荧光光谱法、原子吸收光谱法、电感耦合等离子体质谱法等</a:t>
                </a:r>
                <a:endParaRPr/>
              </a:p>
            </p:txBody>
          </p:sp>
          <p:sp>
            <p:nvSpPr>
              <p:cNvPr id="25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室内空气质量标准与检测方法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32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民用建筑工程室内环境污染控制关键技术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建筑设计与施工过程中的污染控制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组合 1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组合 12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建筑设计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采用绿色建筑设计理念，提高室内环境质量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合理布局，保证通风和采光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选择低污染、环保的建筑材料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组合 17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施工过程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优化施工工艺，减少污染物产生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严格控制施工环境，避免二次污染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采用环保施工设备，降低噪音、粉尘污染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https://d.book118.com/877121115042006043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2021民用建筑工程室内环境污染控制规范解读与应用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2024-09-16T23:37:57.365</cp:lastPrinted>
  <dcterms:created xsi:type="dcterms:W3CDTF">2024-09-16T15:37:57Z</dcterms:created>
  <dcterms:modified xsi:type="dcterms:W3CDTF">2024-09-16T15:37:59Z</dcterms:modified>
</cp:coreProperties>
</file>