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AC22C-58B6-441C-BFA1-C651F34C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376C8-8C7C-419F-95CD-EA448C0F9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7F466-345F-4B8E-BD29-00A945B3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26E07-E881-4A86-89A0-46AA0EFEB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6DE05-4EF3-4EA5-A253-A9CCC990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11559-8A7B-4598-B39D-0F2D4BAB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95316-564C-435F-8EE4-67617261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40CB1-31A0-4D7A-B8DE-6D5375B8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43DA5-746B-47CB-AC07-37764A41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E659D-0CED-456D-B004-48298091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8A191-30C9-4901-BAE4-E74143A68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2044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固定资产管理系统功能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固定资产管理系统是一种用于管理企业固定资产的工具，它能够记录资产信息、跟踪资产状态、进行资产评估和优化资源配置。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固定资产管理系统具有高度的信息集成性、数据共享性和管理灵活性，能够实现资产信息的实时更新和动态管理，提高资产利用率和管理效率。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固定资产管理系统能够自动化处理资产信息，减少人工操作和重复劳动，提高管理效率。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系统可以对资产进行全面跟踪和管理，帮助企业了解资产状况和需求，优化资源配置，降低成本。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通过系统化管理，可以减少资产流失和损失，保障企业资产的安全和完整性。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早期的固定资产管理系统主要采用手工管理方式，随着计算机技术的发展，逐渐实现了自动化管理。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随着信息技术和网络技术的不断发展，固定资产管理系统逐渐向信息化、集成化和智能化方向发展。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未来，固定资产管理系统将更加注重数据分析和预测，为企业提供更加精准的决策支持，同时也会更加注重系统的安全性和稳定性。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固定资产管理系统功能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支持从不同来源导入资产数据，如手工录入、从其他系统导入等。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资产录入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提供资产详细信息编辑功能，包括名称、型号、规格、使用部门等。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资产信息维护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支持多级分类，方便对资产进行分组和组织。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资产分类管理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资产录入与维护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折旧方法选择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支持多种折旧方法，如直线法、工作量法等。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自动计算折旧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系统根据设定的折旧方法和参数，自动计算每月折旧额。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折旧参数设置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根据选择的折旧方法，设置相应的折旧参数，如折旧年限、残值率等。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资产折旧计算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盘点数据采集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通过条形码扫描、RFID等技术手段采集资产盘点数据。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数据核对与差异分析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将盘点数据与系统数据进行核对，分析差异原因，确保资产数据的准确性。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制定盘点计划，确定盘点范围、时间、人员等。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资产盘点与核对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支持导出报表数据为Excel、PDF等格式，方便数据分析和处理。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支持按不同条件查询资产信息，如按部门、使用人、购置日期等。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根据查询结果生成各类报表，如资产明细表、折旧表、盘点报表等。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资产查询与报表生成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处置申请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提供资产处置申请功能，申请人需填写处置原因、处置方式等信息。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支持自定义审批流程，确保处置的合规性和审批的严谨性。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报废登记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对报废的固定资产进行登记，记录报废时间、报废原因等信息。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资产处置与报废管理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固定资产管理系统实施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选择适合企业固定资产管理需求的系统，考虑系统的功能模块、技术架构、安全性、可扩展性以及售后服务等因素。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进行市场调研，比较不同供应商的报价和产品特点，确保采购过程透明、合规，并签订正式的采购合同。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系统选型与采购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根据系统要求，配置合适的服务器、网络设备和终端硬件，确保系统运行稳定。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软件安装与调试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按照系统安装指南进行软件安装和调试，确保各项功能正常运行，并进行必要的性能优化。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https://d.book118.com/877122044141006041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2024-09-14T16:33:18.914</cp:lastPrinted>
  <dcterms:created xsi:type="dcterms:W3CDTF">2024-09-14T08:33:18Z</dcterms:created>
  <dcterms:modified xsi:type="dcterms:W3CDTF">2024-09-14T08:33:21Z</dcterms:modified>
</cp:coreProperties>
</file>