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80BDD1-98A6-49B6-9B4B-01F82E801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E917B-1995-43EF-A5D1-D9A8A898C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636978-8205-4E3D-8742-140B2F800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EEBCAD-EF8E-4538-8DB9-B676BAF0D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2774AF-A3FC-44E7-809F-B02D9B3BE7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E19342-BB14-4DDB-B342-2940A138BC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76B26D-F50F-4900-936D-7DB0C78E10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B7A2F9-4CEF-4F3D-B2ED-178256D5E1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19B773-335A-4188-A5D1-D9771E04A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2A4DF-A9E9-41C1-8A9A-2B21345F4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FFCC24-4348-476D-BF2D-6B35EEB90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22053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资金流动与流动性管理制度</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lt1">
                  <a:alpha val="100000"/>
                </a:schemeClr>
              </a:solidFill>
              <a:latin typeface="Microsoft Yahei"/>
              <a:ea typeface="Microsoft Yahei"/>
              <a:cs typeface="Microsoft Yahei"/>
            </a:endParaRP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资金流动概述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流动性管理概念与目标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资金流动的监测与控制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流动性管理制度的建立与实施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资金流动与流动性管理的案例分析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资金流动概述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448" r="294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644" r="2364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资金流动是指资金在不同经济主体、金融市场和产业部门之间的转移过程，包括流入和流出两个方面。</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资金流动是市场经济运行的核心，是实现资源有效配置的重要手段，对经济增长和金融稳定具有重要意义。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资金流动的定义与重要性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按照资金流向，可分为流入和流出；按照资金性质，可分为直接投资、间接投资、贸易资金等。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资金流动具有波动性、周期性和风险性等特点，受到经济政策、市场环境、国际形势等多种因素的影响。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资金流动的分类与特点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217" r="1721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174" r="1517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032" r="1203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资金流动的影响因素</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国家经济政策对资金流动产生直接影响，如货币政策、财政政策等。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金融市场的发达程度、交易机制、利率水平等对资金流动产生影响。</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国际政治经济形势的变化可能导致跨境资金流动的波动。</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企业的投资、融资和经营活动对资金流动产生影响。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经济政策</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市场环境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国际形势</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企业行为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流动性管理概念与目标</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流动性管理的定义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流动性管理是指企业或机构对其短期资金需求和来源进行规划、控制和管理的过程。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流动性管理的重要性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良好的流动性管理可以帮助企业或机构维持足够的资金来满足短期债务和经营需求，同时避免资金闲置和不必要的财务成本。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781" r="19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流动性管理的定义与重要性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流动性管理的目标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确保企业或机构有足够的资金来满足短期债务和经营需求，同时保持资金的高效利用和降低资金成本。</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流动性管理的原则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遵循稳健、透明、风险控制和成本效益原则，确保流动性管理的有效性和可持续性。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流动性管理的目标与原则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流动性管理的策略与工具</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流动性管理策略</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包括现金流预测、资金集中管理、短期融资、投资管理等，这些策略旨在确保企业或机构在各种经济环境下都能保持足够的流动性。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流动性管理工具</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包括现金、短期存款、短期债券、商业票据等，这些工具可以根据企业或机构的具体需求进行选择和配置。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资金流动的监测与控制</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https://d.book118.com/877122053014006051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2024-09-23T22:59:06.383</cp:lastPrinted>
  <dcterms:created xsi:type="dcterms:W3CDTF">2024-09-23T14:59:06Z</dcterms:created>
  <dcterms:modified xsi:type="dcterms:W3CDTF">2024-09-23T14:59:08Z</dcterms:modified>
</cp:coreProperties>
</file>