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54B80-03E9-4E48-9296-DD765D310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3F962-9AE7-4C85-8C18-8638E1020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D0231-1836-4B77-A2F9-8169C3E76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995E1-6286-4E2A-94E1-3AE3E93F7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9BA3FB-99CC-407C-8EED-9BDEDD92A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332405-7A23-4AD7-8CFB-9BD2B1BD1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2D044B-E5CA-4BC8-A53D-D081BEFDC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4EECF-735C-4E48-9D84-7CEA09241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443E4-8352-439A-B26F-7369688AE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71B4D-F2ED-449E-BC69-0E2E8FAB9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7AFB0-7A60-4F92-B93B-483D782CB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2206203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校思想政治理论课教师师德师风建设\n## 1.高校思想政治理论课教师师德师风建设的重要性\n### 1.1师德师风建设对于高校思想政治理论课的作用\n### 1.2师德师风建设对于教师自身发展的影响\n### 1.3师德师风建设对于培养合格人才的意义\n## 2.高校思想政治理论课教师师德师风现状分析\n### 2.1当前师德师风建设取得的成绩\n### 2.2师德师风建设面临的挑战和问题\n### 2.3师德师风建设存在问题的原因分析\n## 3.加强高校思想政治理论课教师师德师风建设的途径\n### 3.1完善师德师风建设的制度保障\n### 3.2加强师德师风建设的教育培训\n### 3.3营造师德师风建设的良好氛围\n## 4.高校思想政治理论课教师师德师风建设的实践案例\n### 4.1国内高校师德师风建设的成功案例\n### 4.2国外高校师德师风建设的经验借鉴\n### 4.3案例总结与启示\n## 5.高校思想政治理论课教师师德师风建设的未来展望\n### 5.1师德师风建设的发展趋势\n### 5.2师德师风建设的未来挑战\n### 5.3加强师德师风建设的建议与展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600"/>
              <a:t>高校思想政治理论课教师师德师风建设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600"/>
              <a:t>高校思想政治理论课教师师德师风建设的重要性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5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塑造正确价值观</a:t>
                </a:r>
                <a:endParaRPr/>
              </a:p>
            </p:txBody>
          </p:sp>
          <p:sp>
            <p:nvSpPr>
              <p:cNvPr id="16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通过师德师风建设，引导教师树立正确的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，为学生传递积极向上的思想观念。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帮助学生树立正确的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人生观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，培养德智体美劳全面发展的社会主义建设者和接班人。</a:t>
                </a:r>
                <a:endParaRPr/>
              </a:p>
            </p:txBody>
          </p:sp>
        </p:grpSp>
        <p:grpSp>
          <p:nvGrpSpPr>
            <p:cNvPr id="16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提高教学质量</a:t>
                </a:r>
                <a:endParaRPr/>
              </a:p>
            </p:txBody>
          </p:sp>
          <p:sp>
            <p:nvSpPr>
              <p:cNvPr id="16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良好的师德师风有助于提高教师的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，使教学内容更加丰富、教学方法更加科学。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有利于激发学生的学习兴趣，提高学生的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</p:grpSp>
        <p:grpSp>
          <p:nvGrpSpPr>
            <p:cNvPr id="16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6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促进学科发展</a:t>
                </a:r>
                <a:endParaRPr/>
              </a:p>
            </p:txBody>
          </p:sp>
          <p:sp>
            <p:nvSpPr>
              <p:cNvPr id="16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师德师风建设有助于推动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思想政治理论课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的学科发展，提高学科地位。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有利于思想政治理论课与其他学科的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交叉融合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，促进学科创新。</a:t>
                </a:r>
                <a:endParaRPr/>
              </a:p>
            </p:txBody>
          </p:sp>
        </p:grpSp>
      </p:grpSp>
      <p:pic>
        <p:nvPicPr>
          <p:cNvPr id="16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师德师风建设对于高校思想政治理论课的作用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师德师风建设对于教师自身发展的影响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提升教师素质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通过师德师风建设，教师可以不断提高自身的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思想政治素质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职业道德素质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业务素质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有利于教师树立良好的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教师形象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教育教学能力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促进教师成长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良好的师德师风有助于教师在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科学研究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社会服务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等方面取得更好的成绩。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专业成长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核心竞争力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增强教师幸福感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通过师德师风建设，教师可以更加关注自身的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职业幸福感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有利于教师在教育教学工作中实现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自我价值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人生价值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培养德智体美劳全面发展的人才</a:t>
                </a:r>
                <a:endParaRPr/>
              </a:p>
            </p:txBody>
          </p:sp>
          <p:sp>
            <p:nvSpPr>
              <p:cNvPr id="19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通过师德师风建设，教师可以更好地培养学生的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道德品质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有利于培养德智体美劳全面发展的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社会主义建设者和接班人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</p:grpSp>
        <p:grpSp>
          <p:nvGrpSpPr>
            <p:cNvPr id="19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提高人才培养质量</a:t>
                </a:r>
                <a:endParaRPr/>
              </a:p>
            </p:txBody>
          </p:sp>
          <p:sp>
            <p:nvSpPr>
              <p:cNvPr id="1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良好的师德师风有助于提高人才的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，使人才更加符合社会需求和时代要求。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人才培养水平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，提升高校的社会声誉和影响力。</a:t>
                </a:r>
                <a:endParaRPr/>
              </a:p>
            </p:txBody>
          </p:sp>
        </p:grpSp>
        <p:grpSp>
          <p:nvGrpSpPr>
            <p:cNvPr id="20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促进人才全面发展</a:t>
                </a:r>
                <a:endParaRPr/>
              </a:p>
            </p:txBody>
          </p:sp>
          <p:sp>
            <p:nvSpPr>
              <p:cNvPr id="20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通过师德师风建设，教师可以关注学生的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有利于学生实现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人生价值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，为社会做出更大的贡献。</a:t>
                </a:r>
                <a:endParaRPr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师德师风建设对于培养合格人才的意义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900"/>
              <a:t>高校思想政治理论课教师师德师风现状分析</a:t>
            </a:r>
            <a:endParaRPr/>
          </a:p>
        </p:txBody>
      </p:sp>
      <p:sp>
        <p:nvSpPr>
          <p:cNvPr id="20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教师队伍素质逐步提高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随着师德师风建设的深入开展，高校思想政治理论课教师的整体素质得到了一定程度的提高。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思想政治素质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职业道德素质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业务素质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得到了一定程度的提升。</a:t>
                </a:r>
                <a:endParaRPr/>
              </a:p>
            </p:txBody>
          </p:sp>
        </p:grpSp>
        <p:grpSp>
          <p:nvGrpSpPr>
            <p:cNvPr id="21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师德师风建设制度逐步完善   -各高校在师德师风建设方面制定了一系列规章制度，为师德师风建设提供了制度保障。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有利于规范教师行为，提高教师职业道德水平。</a:t>
                </a:r>
                <a:endParaRPr/>
              </a:p>
            </p:txBody>
          </p:sp>
        </p:grpSp>
        <p:grpSp>
          <p:nvGrpSpPr>
            <p:cNvPr id="21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教师教育教学成果显著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良好的师德师风促使教师在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科学研究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社会服务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等方面取得了显著成果。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为培养合格人才做出了积极贡献。</a:t>
                </a:r>
                <a:endParaRPr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当前师德师风建设取得的成绩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随着社会价值观的多元化，部分教师在职业价值观上出现了一定程度的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偏离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影响师德师风建设的效果。</a:t>
                </a:r>
                <a:endParaRPr/>
              </a:p>
            </p:txBody>
          </p:sp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教师职业价值观多元化</a:t>
                </a:r>
                <a:endParaRPr/>
              </a:p>
            </p:txBody>
          </p:sp>
        </p:grpSp>
        <p:grpSp>
          <p:nvGrpSpPr>
            <p:cNvPr id="22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部分高校在师德师风建设制度的落实上存在一定的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不到位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现象，导致师德师风建设成效不明显。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需要进一步加强制度建设和执行力度。</a:t>
                </a:r>
                <a:endParaRPr/>
              </a:p>
            </p:txBody>
          </p:sp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师德师风建设制度落实不到位</a:t>
                </a:r>
                <a:endParaRPr/>
              </a:p>
            </p:txBody>
          </p:sp>
        </p:grpSp>
        <p:grpSp>
          <p:nvGrpSpPr>
            <p:cNvPr id="22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高压的工作环境和生活压力导致部分教师出现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，影响师德师风建设。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需要关注教师的心理健康，提高教师的心理素质。</a:t>
                </a:r>
                <a:endParaRPr/>
              </a:p>
            </p:txBody>
          </p:sp>
          <p:sp>
            <p:nvSpPr>
              <p:cNvPr id="2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教师心理素质问题</a:t>
                </a:r>
                <a:endParaRPr/>
              </a:p>
            </p:txBody>
          </p:sp>
        </p:grpSp>
      </p:grpSp>
      <p:pic>
        <p:nvPicPr>
          <p:cNvPr id="23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师德师风建设面临的挑战和问题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社会环境影响</a:t>
                </a:r>
                <a:endParaRPr/>
              </a:p>
            </p:txBody>
          </p:sp>
          <p:sp>
            <p:nvSpPr>
              <p:cNvPr id="24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社会上的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功利主义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金钱至上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等不良观念对教师的思想观念产生了一定的影响。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影响教师职业道德水平的提升。</a:t>
                </a:r>
                <a:endParaRPr/>
              </a:p>
            </p:txBody>
          </p:sp>
        </p:grpSp>
        <p:grpSp>
          <p:nvGrpSpPr>
            <p:cNvPr id="24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学校管理不善</a:t>
                </a:r>
                <a:endParaRPr/>
              </a:p>
            </p:txBody>
          </p:sp>
          <p:sp>
            <p:nvSpPr>
              <p:cNvPr id="24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部分高校在教师管理方面存在一定的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不善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，导致师德师风建设制度落实不到位。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需要加强学校管理，提高师德师风建设水平。</a:t>
                </a:r>
                <a:endParaRPr/>
              </a:p>
            </p:txBody>
          </p:sp>
        </p:grpSp>
        <p:grpSp>
          <p:nvGrpSpPr>
            <p:cNvPr id="24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教师自身因素</a:t>
                </a:r>
                <a:endParaRPr/>
              </a:p>
            </p:txBody>
          </p:sp>
          <p:sp>
            <p:nvSpPr>
              <p:cNvPr id="25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部分教师缺乏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自我约束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自我修养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，导致师德师风水平不高。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需要加强教师自身修养，提高师德师风水平。</a:t>
                </a:r>
                <a:endParaRPr/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师德师风建设存在问题的原因分析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600"/>
              <a:t>加强高校思想政治理论课教师师德师风建设的途径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建立健全师德师风建设制度   -各高校要结合自身实际情况，制定和完善师德师风建设的相关制度，为师德师风建设提供制度保障。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师德师风评价机制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，对教师的职业道德水平进行定期评价。</a:t>
                </a:r>
                <a:endParaRPr/>
              </a:p>
            </p:txBody>
          </p:sp>
          <p:sp>
            <p:nvSpPr>
              <p:cNvPr id="1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加强对师德师风制度的落实   -各高校要加强对师德师风制度的落实，确保各项制度得到有效执行。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要加大对师德师风违规行为的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惩处力度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，营造良好的师德师风氛围。</a:t>
                </a:r>
                <a:endParaRPr/>
              </a:p>
            </p:txBody>
          </p:sp>
          <p:sp>
            <p:nvSpPr>
              <p:cNvPr id="1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0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完善师德师风建设激励机制   -各高校要完善师德师风建设激励机制，通过表彰奖励等手段，激发教师的职业道德自觉。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营造积极向上的师德师风氛围。</a:t>
                </a:r>
                <a:endParaRPr/>
              </a:p>
            </p:txBody>
          </p:sp>
          <p:sp>
            <p:nvSpPr>
              <p:cNvPr id="2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完善师德师风建设的制度保障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https://d.book118.com/877122062035006045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高校思想政治理论课教师师德师风建设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2024-09-19T22:11:29.601</cp:lastPrinted>
  <dcterms:created xsi:type="dcterms:W3CDTF">2024-09-19T14:11:29Z</dcterms:created>
  <dcterms:modified xsi:type="dcterms:W3CDTF">2024-09-19T14:11:31Z</dcterms:modified>
</cp:coreProperties>
</file>