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F99C4-3668-4E50-952B-FD8A05C02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AA161-CC1A-4969-9065-1910659CC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C30AF-12F2-4021-81D0-3CFB58E57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3BBF6-0755-473D-9B06-94C88DA4C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57A895-EFAC-47BB-A077-4D38005B6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C42D06-FDB2-4D6E-A499-D6BD7C43D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ED8156-4381-40C8-9E3F-F2ED718A7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E50C0-9D37-4591-B589-EEEFA8D40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0E3D3-983E-4D28-8607-366267BE8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32994-1B87-4323-B708-6B6E3B05D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04AF5-B3E5-4E99-A555-EB3861CB2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231500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芯片材料与可靠性关系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芯片材料种类与特性概述
 材料与可靠性的基础研究
 常见芯片制造材料的优缺点
 材料选择与可靠性优化
 工艺过程中材料与可靠性的关联
 可靠性测试与评估方法
 案例分析与讨论
 结论与未来展望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芯片材料种类与特性概述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芯片材料与可靠性关系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芯片材料种类与特性概述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芯片材料种类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1.芯片材料主要包括硅、锗、砷化镓、氮化镓等。其中，硅是最常用的芯片材料，具有优良的电性能和热稳定性，且成本低廉，易于大规模生产。</a:t>
            </a:r>
          </a:p>
          <a:p>
            <a:r>
              <a:t>2.随着技术的不断进步，碳化硅和氮化镓等宽禁带半导体材料逐渐成为研究热点。这些材料具有高击穿电压、高饱和电子漂移速度和高热导率等优点，可制作出性能更优异的芯片。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芯片材料特性概述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1.不同的芯片材料具有不同的特性，包括电性能、热性能、机械性能等。了解这些特性对于芯片的设计和制造至关重要。</a:t>
            </a:r>
          </a:p>
          <a:p>
            <a:r>
              <a:t>2.芯片材料的特性还会受到制备工艺、掺杂浓度等因素的影响。因此，在选择和制备芯片材料时，需要考虑这些因素对芯片性能的影响。</a:t>
            </a:r>
          </a:p>
          <a:p>
            <a:r>
              <a:t>以上内容仅供参考，具体内容可以根据实际需求进行调整和补充。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材料与可靠性的基础研究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芯片材料与可靠性关系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材料与可靠性的基础研究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材料与可靠性的基础研究概述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1.材料性能对芯片可靠性的影响：不同的材料具有不同的物理、化学性质，这些性质直接影响芯片的可靠性。</a:t>
            </a:r>
          </a:p>
          <a:p>
            <a:r>
              <a:t>2.材料选择与优化：选择合适的材料并对其进行优化，可以提高芯片的可靠性。</a:t>
            </a:r>
          </a:p>
          <a:p>
            <a:r>
              <a:t>3.材料与可靠性的研究趋势：随着科技的发展，新材料和新技术不断涌现，为芯片可靠性的提升提供了新的可能性。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常见芯片材料及其可靠性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1.硅：作为最常用的芯片材料，硅具有优秀的热稳定性和电性能，但机械强度较低。</a:t>
            </a:r>
          </a:p>
          <a:p>
            <a:r>
              <a:t>2.碳化硅：具有高导热率、高击穿电压和高热稳定性，是高温、高功率应用的首选材料。</a:t>
            </a:r>
          </a:p>
          <a:p>
            <a:r>
              <a:t>3.氮化镓：具有高的电子饱和迁移率和高的击穿电压，适用于高频、高功率电子器件。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材料与可靠性的基础研究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材料缺陷与芯片可靠性的关系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1.材料缺陷的类型：包括点缺陷、线缺陷和面缺陷等，这些缺陷可能影响芯片的性能和可靠性。</a:t>
            </a:r>
          </a:p>
          <a:p>
            <a:r>
              <a:t>2.缺陷对可靠性的影响机制：缺陷可能导致应力集中、载流子散射等问题，从而影响芯片的可靠性。</a:t>
            </a:r>
          </a:p>
          <a:p>
            <a:r>
              <a:t>3.减小缺陷的策略：通过改进生长工艺、掺杂控制等手段，可以减小材料缺陷，提高芯片可靠性。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材料界面与芯片可靠性的关系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1.界面类型：芯片中常见的界面包括半导体/半导体界面、半导体/金属界面等。</a:t>
            </a:r>
          </a:p>
          <a:p>
            <a:r>
              <a:t>2.界面对可靠性的影响：界面处的化学反应、扩散等现象可能影响芯片的可靠性。</a:t>
            </a:r>
          </a:p>
          <a:p>
            <a:r>
              <a:t>3.界面优化策略：通过表面处理、界面工程等手段，可以优化界面性质，提高芯片可靠性。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材料与可靠性的基础研究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新材料与芯片可靠性的未来展望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1.新材料的发展：随着科技的进步，新型二维材料、碳纳米管等新材料逐渐应用于芯片制造。</a:t>
            </a:r>
          </a:p>
          <a:p>
            <a:r>
              <a:t>2.新材料对可靠性的影响：新材料具有独特的物理、化学性质，为芯片可靠性的提升提供了新的可能性。</a:t>
            </a:r>
          </a:p>
          <a:p>
            <a:r>
              <a:t>3.未来研究方向：深入研究新材料的性质及其在芯片中的应用，是提高芯片可靠性的重要方向。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总结与展望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1.材料与可靠性是芯片制造中的关键因素，对芯片的性能和使用寿命具有重要影响。</a:t>
            </a:r>
          </a:p>
          <a:p>
            <a:r>
              <a:t>2.通过选择合适的材料、优化材料性质和界面性质等手段，可以提高芯片的可靠性。</a:t>
            </a:r>
          </a:p>
          <a:p>
            <a:r>
              <a:t>3.随着科技的不断发展，新材料和新技术将为芯片可靠性的提升提供更多可能性。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常见芯片制造材料的优缺点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芯片材料与可靠性关系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常见芯片制造材料的优缺点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硅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1.优点：硅是芯片制造中最常用的材料，具有丰富的自然资源，成本低，纯度高，热稳定性好，能够承受高温加工过程，具有良好的电性能。</a:t>
            </a:r>
          </a:p>
          <a:p>
            <a:r>
              <a:t>2.缺点：硅的机械性能较差，易碎，热膨胀系数较高，不适用于高功率和高频率的应用。</a:t>
            </a:r>
          </a:p>
          <a:p>
            <a:r>
              <a:t>3.趋势和前沿：随着技术的不断发展，硅基材料仍在不断改进和优化，包括通过掺杂和表面改性等方法提高其性能。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碳化硅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1.优点：碳化硅具有高热导率、高击穿电压、高饱和电子漂移速率和良好的热稳定性，适用于高功率和高频率的应用。</a:t>
            </a:r>
          </a:p>
          <a:p>
            <a:r>
              <a:t>2.缺点：碳化硅的制造成本较高，资源相对较少，加工难度也较大。</a:t>
            </a:r>
          </a:p>
          <a:p>
            <a:r>
              <a:t>3.趋势和前沿：随着碳化硅制造技术的不断提高，其成本逐渐降低，应用领域也在不断扩大。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常见芯片制造材料的优缺点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氮化镓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1.优点：氮化镓具有高电子饱和迁移率、高击穿电压和良好的热稳定性，适用于高频率和高功率的应用。</a:t>
            </a:r>
          </a:p>
          <a:p>
            <a:r>
              <a:t>2.缺点：氮化镓的制造成本较高，加工难度较大，而且材料质量对器件性能影响很大。</a:t>
            </a:r>
          </a:p>
          <a:p>
            <a:r>
              <a:t>3.趋势和前沿：氮化镓技术正在不断发展，未来有望进一步提高其性能和降低成本。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砷化镓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1.优点：砷化镓具有高电子迁移率、直接带隙和良好的光电性能，适用于制造高速、高频和光电器件。</a:t>
            </a:r>
          </a:p>
          <a:p>
            <a:r>
              <a:t>2.缺点：砷化镓的制造成本较高，有毒性，对环境有一定的影响。</a:t>
            </a:r>
          </a:p>
          <a:p>
            <a:r>
              <a:t>3.趋势和前沿：随着技术的不断进步和应用领域的扩大，砷化镓材料的应用前景仍然非常广阔。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常见芯片制造材料的优缺点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锗硅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1.优点：锗硅具有高的光吸收系数和良好的光电性能，适用于制造光电探测器和太阳能电池等器件。</a:t>
            </a:r>
          </a:p>
          <a:p>
            <a:r>
              <a:t>2.缺点：锗硅的制造成本较高，加工难度较大。</a:t>
            </a:r>
          </a:p>
          <a:p>
            <a:r>
              <a:t>3.趋势和前沿：随着光伏和光电技术的不断发展，锗硅材料的应用前景十分广阔。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氧化物半导体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1.优点：氧化物半导体具有高迁移率、高稳定性、透明和良好的柔性，适用于制造柔性显示、传感器和光电器件等。</a:t>
            </a:r>
          </a:p>
          <a:p>
            <a:r>
              <a:t>2.缺点：氧化物半导体的制造成本较高，加工过程较复杂。</a:t>
            </a:r>
          </a:p>
          <a:p>
            <a:r>
              <a:t>3.趋势和前沿：随着氧化物半导体技术的不断发展，未来有望进一步提高其性能和降低成本，拓展更多的应用领域。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材料选择与可靠性优化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芯片材料与可靠性关系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材料选择与可靠性优化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材料选择与可靠性优化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1.材料性能与可靠性：选择具有高性能、高稳定性的材料，能够有效提升芯片的可靠性。例如，采用高纯度硅材料能够减少杂质对芯片性能的影响。</a:t>
            </a:r>
          </a:p>
          <a:p>
            <a:r>
              <a:t>2.材料兼容性：考虑与制造工艺、封装材料等兼容性好的材料，避免不同材料之间的化学反应或物理损伤。</a:t>
            </a:r>
          </a:p>
          <a:p>
            <a:r>
              <a:t>3.成本与可持续性：在选择材料时，需要综合考虑成本、资源可持续性及环保等因素，确保材料的可获取性和经济性。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金属互连材料与可靠性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1.低电阻金属：选用低电阻金属如铜、银等，降低互连线的电阻，提高信号传输速度和芯片性能。</a:t>
            </a:r>
          </a:p>
          <a:p>
            <a:r>
              <a:t>2.金属扩散阻挡层：采用扩散阻挡层材料，防止金属互连线之间的扩散和反应，提高芯片可靠性。</a:t>
            </a:r>
          </a:p>
          <a:p>
            <a:r>
              <a:t>3.金属刻蚀工艺：优化金属刻蚀工艺，减少刻蚀损伤和残留物，提高金属互连线的质量和可靠性。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材料选择与可靠性优化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介质材料与绝缘可靠性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1.高介电常数材料：采用高介电常数材料，减少介质层厚度，降低电容和串扰，提高芯片性能。</a:t>
            </a:r>
          </a:p>
          <a:p>
            <a:r>
              <a:t>2.低漏电流绝缘材料：选用低漏电流绝缘材料，提高芯片的绝缘可靠性，防止电流泄漏和短路。</a:t>
            </a:r>
          </a:p>
          <a:p>
            <a:r>
              <a:t>3.热稳定性：考虑材料的热稳定性，确保在高温工作环境下，介质材料具有良好的绝缘性能和可靠性。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应力管理与可靠性优化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1.应力缓冲层：引入应力缓冲层，缓解芯片内部应力，防止结构断裂和性能退化。</a:t>
            </a:r>
          </a:p>
          <a:p>
            <a:r>
              <a:t>2.弹性互联结构：采用弹性互联结构，降低由于热膨胀系数不匹配引起的应力损伤，提高芯片可靠性。</a:t>
            </a:r>
          </a:p>
          <a:p>
            <a:r>
              <a:t>3.制造工艺优化：优化制造工艺，减少制造过程中产生的内应力，提高芯片的整体可靠性。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材料选择与可靠性优化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表面保护与抗腐蚀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1.抗腐蚀材料：选择具有抗腐蚀性能的材料，保护芯片表面免受外界环境腐蚀。</a:t>
            </a:r>
          </a:p>
          <a:p>
            <a:r>
              <a:t>2.表面钝化技术：采用表面钝化技术，增加芯片表面的稳定性和抗腐蚀性能。</a:t>
            </a:r>
          </a:p>
          <a:p>
            <a:r>
              <a:t>3.密封封装：对芯片进行密封封装，隔绝外部环境中的腐蚀性介质，延长芯片的使用寿命。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制造过程中的可靠性监控与优化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1.在线监测与反馈：在制造过程中实施在线监测，及时发现潜在问题并调整工艺参数，提高芯片的可靠性。</a:t>
            </a:r>
          </a:p>
          <a:p>
            <a:r>
              <a:t>2.数据分析与优化：收集制造过程中的数据，进行深入分析，找出影响可靠性的关键因素并加以优化。</a:t>
            </a:r>
          </a:p>
          <a:p>
            <a:r>
              <a:t>3.质量控制与标准制定：建立严格的质量控制体系，制定相关标准，确保制造过程中的可靠性和稳定性。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https://d.book118.com/877123150014006034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芯片材料种类与特性概述</vt:lpstr>
      <vt:lpstr> 芯片材料种类与特性概述</vt:lpstr>
      <vt:lpstr> 材料与可靠性的基础研究</vt:lpstr>
      <vt:lpstr> 材料与可靠性的基础研究</vt:lpstr>
      <vt:lpstr> 材料与可靠性的基础研究</vt:lpstr>
      <vt:lpstr> 材料与可靠性的基础研究</vt:lpstr>
      <vt:lpstr> 常见芯片制造材料的优缺点</vt:lpstr>
      <vt:lpstr> 常见芯片制造材料的优缺点</vt:lpstr>
      <vt:lpstr> 常见芯片制造材料的优缺点</vt:lpstr>
      <vt:lpstr> 常见芯片制造材料的优缺点</vt:lpstr>
      <vt:lpstr> 材料选择与可靠性优化</vt:lpstr>
      <vt:lpstr> 材料选择与可靠性优化</vt:lpstr>
      <vt:lpstr> 材料选择与可靠性优化</vt:lpstr>
      <vt:lpstr> 材料选择与可靠性优化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2024-09-07T19:42:22.795</cp:lastPrinted>
  <dcterms:created xsi:type="dcterms:W3CDTF">2024-09-07T11:42:22Z</dcterms:created>
  <dcterms:modified xsi:type="dcterms:W3CDTF">2024-09-07T11:42:25Z</dcterms:modified>
</cp:coreProperties>
</file>