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B892D-1A64-46CF-A558-F057A987C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DC7FE-B68A-4A68-9385-92AB4DE3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E4B17-F8A0-4AE4-BB32-3CB3F2AC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61B2F-8C48-47E1-87D2-77A16ABA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C658C-E3BB-4BE4-A31E-98D34548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02838-E57E-4F10-A512-CCFE53B8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4645C-FDF0-4431-A7E4-60C203D7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DABCA-77DE-489E-B2A8-84B56993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2881F-780D-44E2-BD55-16B41CE2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BC1E8-CA65-46AA-BEDD-2294B3F06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5CFFD-939A-4809-9EAD-380D1785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40131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《具体行政行为》ppt课件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具体行政行为的合法要件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具体行政行为的效力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具体行政行为的监督与救济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具体行政行为概述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87" r="229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具体行政行为是指行政机关针对特定对象，就特定事项作出的行政决定或命令。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具体行政行为具有特定性、针对性和行政性，其目的是为了实现特定的行政目标或解决特定的问题。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羁束行政行为与裁量行政行为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根据法律规定的明确程度和行政机关的裁量余地大小，具体行政行为可分为羁束行政行为和裁量行政行为。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依职权行政行为与依申请行政行为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根据行政机关是否主动行使职权，具体行政行为可分为依职权行政行为和依申请行政行为。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要式行政行为与非要式行政行为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根据是否需要特定的法律文书形式，具体行政行为可分为要式行政行为和非要式行政行为。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具体行政行为的分类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具体行政行为与抽象行政行为的区别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制定主体不同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具体行政行为的制定主体是行政机关，而抽象行政行为的制定主体是立法机关或行政机关。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调整范围不同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具体行政行为只针对特定的事项和对象，而抽象行政行为则针对不特定的事项和对象。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效力不同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具体行政行为只在特定事项和对象上具有法律效力，而抽象行政行为则在整个行政管理领域内具有普遍约束力。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具体行政行为的合法要件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指具体行政行为的实施者必须具有行政主体资格，能独立承担法律责任。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具体行政行为的实施者应当具有法律赋予的行政职权，并且具备相应的组织机构和人员，能够独立行使行政职权，并能够独立承担法律责任。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主体合法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指具体行政行为的内容应当符合法律、法规、规章的规定，不能与上位法相抵触。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具体行政行为的内容应当明确、具体，能够被有效地执行和监督。同时，具体行政行为的内容应当符合法律目的，不能违背法律、法规、规章的立法本意。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62" r="19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指具体行政行为的实施应当遵循法定的程序，包括告知、听证、说明理由等程序。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具体行政行为的实施应当遵循法定的程序，确保当事人的合法权益得到保障。同时，程序合法也有助于提高行政效率，确保行政行为的公正性和透明度。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程序合法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" r="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指具体行政行为应当有明确的法律依据，不能违反宪法和法律的原则和精神。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具体行政行为的实施应当有明确的法律依据，确保行政行为合法有效。同时，依据合法也有助于维护法律的权威性和稳定性。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依据合法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具体行政行为的效力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https://d.book118.com/877124013135006026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2024-09-01T00:09:35.360</cp:lastPrinted>
  <dcterms:created xsi:type="dcterms:W3CDTF">2024-08-31T16:09:35Z</dcterms:created>
  <dcterms:modified xsi:type="dcterms:W3CDTF">2024-08-31T16:09:37Z</dcterms:modified>
</cp:coreProperties>
</file>