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WWIPTC+MS-UIGothic"/>
      <p:regular r:id="rId17"/>
    </p:embeddedFont>
    <p:embeddedFont>
      <p:font typeface="NQCKUF+VITCNQ+ArialMT"/>
      <p:regular r:id="rId18"/>
    </p:embeddedFont>
    <p:embeddedFont>
      <p:font typeface="SPWNOO+CQOTVD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1B211-73A6-4664-812C-EACB555A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3BF43-4530-4510-A8BE-6DC13C3D6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05A16-56C1-487E-B2F1-349125F0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C0895-6AC3-4FA6-8D6F-9A7FBCB1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1CBFE-19D4-4988-9EE6-9BD13230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C3267-1C05-4354-B04B-501FEB541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44940-C906-4E24-9184-EC8CA788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BC9A7-3E50-41CC-8904-AC3A722D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59983-64D8-4552-A39A-5BD6D95F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8A7C5-2CE1-42FE-9C57-E5C777AF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D343F-52FF-4317-BD29-0F734C5D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50001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WWIPTC+MS-UIGothic"/>
                <a:cs typeface="WWIPTC+MS-UIGothic"/>
              </a:rPr>
              <a:t>服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务</a:t>
            </a:r>
            <a:r>
              <a:rPr sz="5150" spc="25">
                <a:solidFill>
                  <a:srgbClr val="27DFF4"/>
                </a:solidFill>
                <a:latin typeface="WWIPTC+MS-UIGothic"/>
                <a:cs typeface="WWIPTC+MS-UIGothic"/>
              </a:rPr>
              <a:t>社区老年人老年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WWIPTC+MS-UIGothic"/>
                <a:cs typeface="WWIPTC+MS-UIGothic"/>
              </a:rPr>
              <a:t>人的社区照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顾护</a:t>
            </a:r>
            <a:r>
              <a:rPr sz="5150" spc="25">
                <a:solidFill>
                  <a:srgbClr val="27DFF4"/>
                </a:solidFill>
                <a:latin typeface="WWIPTC+MS-UIGothic"/>
                <a:cs typeface="WWIPTC+MS-UIGothic"/>
              </a:rPr>
              <a:t>理</a:t>
            </a:r>
            <a:r>
              <a:rPr sz="5150">
                <a:solidFill>
                  <a:srgbClr val="27DFF4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27DFF4"/>
                </a:solidFill>
                <a:latin typeface="WWIPTC+MS-UIGothic"/>
                <a:cs typeface="WWIPT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5491421" cy="29781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QCKUF+VITCNQ+ArialMT"/>
                <a:cs typeface="NQCKUF+VITC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社区老年人的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状与需求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QCKUF+VITCNQ+ArialMT"/>
                <a:cs typeface="NQCKUF+VITC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社区照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顾护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理服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体系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QCKUF+VITCNQ+ArialMT"/>
                <a:cs typeface="NQCKUF+VITC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社区照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顾护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理服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践与案例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QCKUF+VITCNQ+ArialMT"/>
                <a:cs typeface="NQCKUF+VITC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提升社区照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顾护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理服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务质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量的建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QCKUF+VITCNQ+ArialMT"/>
                <a:cs typeface="NQCKUF+VITC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WIPTC+MS-UIGothic"/>
                <a:cs typeface="WWIPTC+MS-UIGothic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SPWNOO+CQOTVD+MicrosoftYaHei-Bold"/>
                <a:cs typeface="SPWNOO+CQOTV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WWIPTC+MS-UIGothic"/>
                <a:cs typeface="WWIPTC+MS-UIGothic"/>
              </a:rPr>
              <a:t>社区老年人的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现</a:t>
            </a:r>
            <a:r>
              <a:rPr sz="3800" spc="25">
                <a:solidFill>
                  <a:srgbClr val="27DFF4"/>
                </a:solidFill>
                <a:latin typeface="WWIPTC+MS-UIGothic"/>
                <a:cs typeface="WWIPTC+MS-UIGothic"/>
              </a:rPr>
              <a:t>状与需求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老年人口比例与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老年人口比例持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上升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WIPTC+MS-UIGothic"/>
                <a:cs typeface="WWIPTC+MS-UIGothic"/>
              </a:rPr>
              <a:t>老年人口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FFFFFF"/>
                </a:solidFill>
                <a:latin typeface="WWIPTC+MS-UIGothic"/>
                <a:cs typeface="WWIPTC+MS-UIGothic"/>
              </a:rPr>
              <a:t>构多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50">
                <a:solidFill>
                  <a:srgbClr val="FFFFFF"/>
                </a:solidFill>
                <a:latin typeface="WWIPTC+MS-UIGothic"/>
                <a:cs typeface="WWIPTC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不同年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段的老年人有着不同的生活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和需求，因此需要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不同年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段的老年人提供有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性的服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老年人的生活需求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PWNOO+CQOTVD+MicrosoftYaHei-Bold"/>
                <a:cs typeface="SPWNOO+CQOTV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PWNOO+CQOTVD+MicrosoftYaHei-Bold"/>
                <a:cs typeface="SPWNOO+CQOTV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PWNOO+CQOTVD+MicrosoftYaHei-Bold"/>
                <a:cs typeface="SPWNOO+CQOTV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WWIPTC+MS-UIGothic"/>
                <a:cs typeface="WWIPTC+MS-UIGothic"/>
              </a:rPr>
              <a:t>日常生活照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WWIPTC+MS-UIGothic"/>
                <a:cs typeface="WWIPTC+MS-UIGothic"/>
              </a:rPr>
              <a:t>精神慰藉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WWIPTC+MS-UIGothic"/>
                <a:cs typeface="WWIPTC+MS-UIGothic"/>
              </a:rPr>
              <a:t>医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B6FF"/>
                </a:solidFill>
                <a:latin typeface="WWIPTC+MS-UIGothic"/>
                <a:cs typeface="WWIPTC+MS-UIGothic"/>
              </a:rPr>
              <a:t>保健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老年人的健康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WIPTC+MS-UIGothic"/>
                <a:cs typeface="WWIPTC+MS-UIGothic"/>
              </a:rPr>
              <a:t>慢性疾病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00B6FF"/>
                </a:solidFill>
                <a:latin typeface="WWIPTC+MS-UIGothic"/>
                <a:cs typeface="WWIPTC+MS-UIGothic"/>
              </a:rPr>
              <a:t>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WIPTC+MS-UIGothic"/>
                <a:cs typeface="WWIPTC+MS-UIGothic"/>
              </a:rPr>
              <a:t>心理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SPWNOO+CQOTVD+MicrosoftYaHei-Bold"/>
                <a:cs typeface="SPWNOO+CQOTV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WWIPTC+MS-UIGothic"/>
                <a:cs typeface="WWIPTC+MS-UIGothic"/>
              </a:rPr>
              <a:t>社区照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顾护</a:t>
            </a:r>
            <a:r>
              <a:rPr sz="3800" spc="25">
                <a:solidFill>
                  <a:srgbClr val="27DFF4"/>
                </a:solidFill>
                <a:latin typeface="WWIPTC+MS-UIGothic"/>
                <a:cs typeface="WWIPTC+MS-UIGothic"/>
              </a:rPr>
              <a:t>理服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务</a:t>
            </a:r>
            <a:r>
              <a:rPr sz="3800" spc="23">
                <a:solidFill>
                  <a:srgbClr val="27DFF4"/>
                </a:solidFill>
                <a:latin typeface="WWIPTC+MS-UIGothic"/>
                <a:cs typeface="WWIPTC+MS-UIGothic"/>
              </a:rPr>
              <a:t>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社区照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顾护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理服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WWIPTC+MS-UIGothic"/>
                <a:cs typeface="WWIPTC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WWIPTC+MS-UIGothic"/>
                <a:cs typeface="WWIPTC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社区照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顾护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理服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的内容与形式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社区照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顾护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理服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与不足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WIPTC+MS-UIGothic"/>
                <a:cs typeface="WWIPTC+MS-UIGothic"/>
              </a:rPr>
              <a:t>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SPWNOO+CQOTVD+MicrosoftYaHei-Bold"/>
                <a:cs typeface="SPWNOO+CQOTV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81758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WWIPTC+MS-UIGothic"/>
                <a:cs typeface="WWIPTC+MS-UIGothic"/>
              </a:rPr>
              <a:t>社区照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顾护</a:t>
            </a:r>
            <a:r>
              <a:rPr sz="3800" spc="25">
                <a:solidFill>
                  <a:srgbClr val="27DFF4"/>
                </a:solidFill>
                <a:latin typeface="WWIPTC+MS-UIGothic"/>
                <a:cs typeface="WWIPTC+MS-UIGothic"/>
              </a:rPr>
              <a:t>理服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务</a:t>
            </a:r>
            <a:r>
              <a:rPr sz="3800" spc="23">
                <a:solidFill>
                  <a:srgbClr val="27DFF4"/>
                </a:solidFill>
                <a:latin typeface="WWIPTC+MS-UIGothic"/>
                <a:cs typeface="WWIPTC+MS-UIGothic"/>
              </a:rPr>
              <a:t>的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实</a:t>
            </a:r>
            <a:r>
              <a:rPr sz="3800" spc="25">
                <a:solidFill>
                  <a:srgbClr val="27DFF4"/>
                </a:solidFill>
                <a:latin typeface="WWIPTC+MS-UIGothic"/>
                <a:cs typeface="WWIPTC+MS-UIGothic"/>
              </a:rPr>
              <a:t>践与案例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社区照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顾护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理服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务实</a:t>
            </a:r>
            <a:r>
              <a:rPr sz="3000">
                <a:solidFill>
                  <a:srgbClr val="00B6FF"/>
                </a:solidFill>
                <a:latin typeface="WWIPTC+MS-UIGothic"/>
                <a:cs typeface="WWIPTC+MS-UIGothic"/>
              </a:rPr>
              <a:t>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建立服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体系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开展多元化服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IPTC+MS-UIGothic"/>
                <a:cs typeface="WWIPT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培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训专业</a:t>
            </a: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人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WIPTC+MS-UIGothic"/>
                <a:cs typeface="WWIPTC+MS-UIGothic"/>
              </a:rPr>
              <a:t>建立信息平台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https://d.book118.com/877125000166006046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WWIPTC+MS-UIGothic</vt:lpstr>
      <vt:lpstr>SimSun</vt:lpstr>
      <vt:lpstr>NQCKUF+VITCNQ+ArialMT</vt:lpstr>
      <vt:lpstr>Times New Roman</vt:lpstr>
      <vt:lpstr>SPWNOO+CQOTVD+MicrosoftYaHei-Bold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2024-09-22T07:28:40.921</cp:lastPrinted>
  <dcterms:created xsi:type="dcterms:W3CDTF">2024-09-21T23:28:40Z</dcterms:created>
  <dcterms:modified xsi:type="dcterms:W3CDTF">2024-09-21T23:28:42Z</dcterms:modified>
</cp:coreProperties>
</file>