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6A72F-1341-441C-AD1F-F7946C23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4C15A-3CC6-450D-B8ED-822755A6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47B5D-EC82-4FD7-AD39-4EBE98BF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D40F6-F9C2-4713-9040-A9553BD31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B01ED-DF33-48A5-B19A-BF918502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84EA5-A7AD-42F7-94D2-BA19CB73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CE18F-A193-4FED-9E82-D12DB0CF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A4335-2A02-4676-88E8-3DB9D9CFF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92576-E1D8-40F4-9F0D-642BB89C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88DEC-804B-4729-9999-73553F33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2B3E5-6B5B-4415-9912-D5B9AEE0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5116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微型计算机概述概况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微型计算机的结构与组成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微型计算机的发展趋势与新技术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微型计算机安全与防护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微型计算机的历史与未来发展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微型计算机简介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微型计算机，也称为个人计算机或微机，是一种体积小、结构紧凑、价格低廉的计算机系统。它们通常具有独立的中央处理器、内存、硬盘和显示器等组件，是一种通用的计算设备。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微型计算机具有高速度、高性能、低成本、易携带等特点。它们广泛应用于家庭、学校、办公室和工业控制等领域，已经成为了现代社会中不可或缺的一部分。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38" r="22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第一代（1971年-1973年）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这个时期的微型计算机是由美国DEC公司生产的PDP-8系列计算机为代表的。这个时期的微型计算机还处于实验室阶段，主要用于科学计算和工程设计等高端领域。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第二代（1973年-1977年）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随着集成电路的出现和发展，微型计算机开始进入民用市场。这个时期的代表产品有IBM-PC和Apple-II等。这个时期的微型计算机已经开始具备了图形界面和多媒体功能，成为了一种通用的计算设备。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微型计算机的发展历程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这个时期的微型计算机开始进入商业和家庭领域。这个时期的代表产品有IBM-XT和Compaq-286等。这个时期的微型计算机已经具备了更快的速度和更大的存储容量，同时价格也开始逐渐降低。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第三代（1977年-1983年）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个时期的微型计算机已经成为了现代社会中不可或缺的一部分。这个时期的代表产品有IBM-PC兼容机和Macintosh等。这个时期的微型计算机已经具备了更快的速度、更大的存储容量和更丰富的功能，同时也出现了各种操作系统和软件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第四代（1983年至今）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微型计算机的发展历程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根据使用用途的不同，微型计算机可以分为通用微型计算机和专用微型计算机两类。通用微型计算机可以用于各种不同的计算任务，而专用微型计算机则是为了特定的任务而设计的，如工业控制、智能家居等。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结构的不同，微型计算机可以分为单板机、台式机、便携机等类型。单板机是将所有部件都集成在一块电路板上的小型计算机，台式机则是一种将所有部件都放置在一个机箱内的计算机，而便携机则是一种体积小、重量轻、可随身携带的计算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微型计算机的分类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微型计算机的结构与组成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中央处理器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输入/输出设备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系统总线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硬件组成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675" r="176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微机系统的核心，负责执行程序中的指令。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存储程序和数据，分为内存储器和外存储器。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用于输入和输出数据，例如键盘、鼠标和显示器。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用于连接各硬件部件，传输数据和指令。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针对特定领域开发的程序，如办公软件、图像处理软件等。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用于编辑、处理和合成图像的软件。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包括操作系统、编译器和数据库管理系统等。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如文字处理软件、表格处理软件和演示文稿软件等。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https://d.book118.com/877125116125006025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2024-08-30T08:48:16.505</cp:lastPrinted>
  <dcterms:created xsi:type="dcterms:W3CDTF">2024-08-30T00:48:16Z</dcterms:created>
  <dcterms:modified xsi:type="dcterms:W3CDTF">2024-08-30T00:48:18Z</dcterms:modified>
</cp:coreProperties>
</file>