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AFFLW+RWOSPH+ArialMT"/>
      <p:regular r:id="rId18"/>
    </p:embeddedFont>
    <p:embeddedFont>
      <p:font typeface="SQSGVI+MS-UIGothic"/>
      <p:regular r:id="rId19"/>
    </p:embeddedFont>
    <p:embeddedFont>
      <p:font typeface="BGOUAE+SJNAMK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B4067-4637-4630-BF19-DB295019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91637-B3A3-443A-AFBD-AC81ECFA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4C47-7F8F-4EB1-873B-E6B0D258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A23CA-A1E3-4503-9D02-DCC689C0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E9141-52F5-425C-9820-4BD2AE91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B2440-8AC5-4BBB-AB40-33648EC4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F7AA7-311D-4B9E-9542-F8505FF4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14ADB-FAF5-4C38-B9E9-9234BA0F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0C290-7A98-40F6-BC6F-969DDD83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E26D0-5CB6-468C-8CF5-746FC665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9822-E562-4502-9FD1-3311731AB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5126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2197393"/>
            <a:ext cx="3004794" cy="29898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NAFFLW+RWOSPH+ArialMT"/>
                <a:cs typeface="NAFFLW+RWOSPH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理解波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的概念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NAFFLW+RWOSPH+ArialMT"/>
                <a:cs typeface="NAFFLW+RWOSPH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掌握波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的技巧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NAFFLW+RWOSPH+ArialMT"/>
                <a:cs typeface="NAFFLW+RWOSPH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分析波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的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例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NAFFLW+RWOSPH+ArialMT"/>
                <a:cs typeface="NAFFLW+RWOSPH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践波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的写作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NAFFLW+RWOSPH+ArialMT"/>
                <a:cs typeface="NAFFLW+RWOSPH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2100">
                <a:solidFill>
                  <a:srgbClr val="000000"/>
                </a:solidFill>
                <a:latin typeface="SQSGVI+MS-UIGothic"/>
                <a:cs typeface="SQSGVI+MS-UIGothic"/>
              </a:rPr>
              <a:t>写作的注意事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SQSGVI+MS-UIGothic"/>
                <a:cs typeface="SQSGVI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08244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理解波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澜</a:t>
            </a: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澜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叙文中事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展的起伏、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折、矛盾的冲突和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的意外等方式来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增加文章的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性和吸引力，使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者更加投入。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澜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QSGVI+MS-UIGothic"/>
                <a:cs typeface="SQSGVI+MS-UIGothic"/>
              </a:rPr>
              <a:t>增加文章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层</a:t>
            </a:r>
            <a:r>
              <a:rPr sz="2000" spc="23">
                <a:solidFill>
                  <a:srgbClr val="FF6D1B"/>
                </a:solidFill>
                <a:latin typeface="SQSGVI+MS-UIGothic"/>
                <a:cs typeface="SQSGVI+MS-UIGothic"/>
              </a:rPr>
              <a:t>次感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QSGVI+MS-UIGothic"/>
                <a:cs typeface="SQSGVI+MS-UIGothic"/>
              </a:rPr>
              <a:t>吸引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读</a:t>
            </a:r>
            <a:r>
              <a:rPr sz="2000" spc="25">
                <a:solidFill>
                  <a:srgbClr val="FF6D1B"/>
                </a:solidFill>
                <a:latin typeface="SQSGVI+MS-UIGothic"/>
                <a:cs typeface="SQSGVI+MS-UIGothic"/>
              </a:rPr>
              <a:t>者注意力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QSGVI+MS-UIGothic"/>
                <a:cs typeface="SQSGVI+MS-UIGothic"/>
              </a:rPr>
              <a:t>深化主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使得文章不再是平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直叙，而是有起有落，有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次感。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者的好奇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心，使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者更加关注故事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可以揭示人物内心的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矛盾和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挣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扎，深化文章主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造波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澜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QSGVI+MS-UIGothic"/>
                <a:cs typeface="SQSGVI+MS-UIGothic"/>
              </a:rPr>
              <a:t>情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节转</a:t>
            </a:r>
            <a:r>
              <a:rPr sz="2300">
                <a:solidFill>
                  <a:srgbClr val="FF6D1B"/>
                </a:solidFill>
                <a:latin typeface="SQSGVI+MS-UIGothic"/>
                <a:cs typeface="SQSGVI+MS-UIGothic"/>
              </a:rPr>
              <a:t>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QSGVI+MS-UIGothic"/>
                <a:cs typeface="SQSGVI+MS-UIGothic"/>
              </a:rPr>
              <a:t>矛盾冲突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QSGVI+MS-UIGothic"/>
                <a:cs typeface="SQSGVI+MS-UIGothic"/>
              </a:rPr>
              <a:t>情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FF6D1B"/>
                </a:solidFill>
                <a:latin typeface="SQSGVI+MS-UIGothic"/>
                <a:cs typeface="SQSGVI+MS-UIGothic"/>
              </a:rPr>
              <a:t>意外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在情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节发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置意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折，打破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置人物之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的矛盾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冲突，增加情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利用情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的意外性，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生意想不到的效果。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08244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掌握波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澜</a:t>
            </a: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制造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悬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43625" y="2096508"/>
            <a:ext cx="55487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置疑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、暗示或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折，引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节产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生好奇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心，增加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阅读兴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情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9758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在故事情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中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置意外的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折点，打破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者的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期，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87994" y="498523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QSGVI+MS-UIGothic"/>
                <a:cs typeface="SQSGVI+MS-UIGothic"/>
              </a:rPr>
              <a:t>使故事更加曲折有趣。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延宕情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73646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在关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键时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刻故意拖延情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增加波折和反复，使故事更加跌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094" y="216191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宕起伏。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伏笔与照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22566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过预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先埋下伏笔和后文照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，使故事情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凑和有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SQSGVI+MS-UIGothic"/>
                <a:cs typeface="SQSGVI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GOUAE+SJNAMK+MicrosoftYaHei-Bold"/>
                <a:cs typeface="BGOUAE+SJNAM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08244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分析波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澜</a:t>
            </a: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FFFFFF"/>
                </a:solidFill>
                <a:latin typeface="SQSGVI+MS-UIGothic"/>
                <a:cs typeface="SQSGVI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澜</a:t>
            </a:r>
            <a:r>
              <a:rPr sz="3000">
                <a:solidFill>
                  <a:srgbClr val="FF6D1B"/>
                </a:solidFill>
                <a:latin typeface="SQSGVI+MS-UIGothic"/>
                <a:cs typeface="SQSGVI+MS-UIGothic"/>
              </a:rPr>
              <a:t>起伏的情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QSGVI+MS-UIGothic"/>
                <a:cs typeface="SQSGVI+MS-UIGothic"/>
              </a:rPr>
              <a:t>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SQSGVI+MS-UIGothic"/>
                <a:cs typeface="SQSGVI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2000">
                <a:solidFill>
                  <a:srgbClr val="FFFDFD"/>
                </a:solidFill>
                <a:latin typeface="SQSGVI+MS-UIGothic"/>
                <a:cs typeface="SQSGVI+MS-UIGothic"/>
              </a:rPr>
              <a:t>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QSGVI+MS-UIGothic"/>
                <a:cs typeface="SQSGVI+MS-UIGothic"/>
              </a:rPr>
              <a:t>矛盾冲突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叙文中，情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折是常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的波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形式。通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置一些意想不到的情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节转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折，可以增加故事的趣味性，吸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者的注意力。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矛盾冲突是推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节发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展的重要波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人物之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的矛盾冲突，可以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增加故事的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感，使情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更加跌宕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起伏。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悬</a:t>
            </a:r>
            <a:r>
              <a:rPr sz="2000" spc="25">
                <a:solidFill>
                  <a:srgbClr val="FFFDFD"/>
                </a:solidFill>
                <a:latin typeface="SQSGVI+MS-UIGothic"/>
                <a:cs typeface="SQSGVI+MS-UIGothic"/>
              </a:rPr>
              <a:t>念的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2000">
                <a:solidFill>
                  <a:srgbClr val="FFFDFD"/>
                </a:solidFill>
                <a:latin typeface="SQSGVI+MS-UIGothic"/>
                <a:cs typeface="SQSGVI+MS-UIGothic"/>
              </a:rPr>
              <a:t>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念是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叙文中的一种重要波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澜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形式。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念，可以引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发读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者的好奇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心，使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故事的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展充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SQSGVI+MS-UIGothic"/>
                <a:cs typeface="SQSGVI+MS-UIGothic"/>
              </a:rPr>
              <a:t>期待。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https://d.book118.com/877125126132006043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NAFFLW+RWOSPH+ArialMT</vt:lpstr>
      <vt:lpstr>Times New Roman</vt:lpstr>
      <vt:lpstr>SQSGVI+MS-UIGothic</vt:lpstr>
      <vt:lpstr>SimSun</vt:lpstr>
      <vt:lpstr>BGOUAE+SJNAMK+MicrosoftYaHei-Bold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2024-09-17T15:28:27.984</cp:lastPrinted>
  <dcterms:created xsi:type="dcterms:W3CDTF">2024-09-17T07:28:28Z</dcterms:created>
  <dcterms:modified xsi:type="dcterms:W3CDTF">2024-09-17T07:28:29Z</dcterms:modified>
</cp:coreProperties>
</file>