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B16B6-2ECA-475B-BB53-52E64DC65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64D38-497B-4849-914A-F448A02E3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27E00-5CA4-4F77-8294-12A5D2422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01660-1AAC-49B0-B766-7FE90B3EB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2C8B2-FADE-48A5-8635-9D8DB2DF5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9C9F7-A3F3-4543-8A75-E15E0C84B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38299C-2326-401B-8A20-EC577F83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96259-04B7-49D4-99A9-CE31F4DD5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4B940-6315-40D6-820B-A0EBF274C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C806C-204E-4C02-B271-9DE9C5D19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8FF33-598B-4153-A1B1-37FE6568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0031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疝气护理常规中医PPT\n## 1.疝气概述及中医认识\n### 1.1疝气的基本概念与分类\n### 1.2中医对疝气病因病机的认识\n### 1.3中医疝气病症的诊断方法\n## 2.疝气中医护理常规\n### 2.1中医疝气护理的基本原则\n### 2.2中医疝气护理的具体方法\n### 2.3中医疝气护理的注意事项\n## 3.疝气中医治疗及护理方法\n### 3.1中医疝气治疗方法概述\n### 3.2中医药物治疗疝气的方法\n### 3.3中医非药物治疗疝气的方法\n## 4.疝气患者的心理护理\n### 4.1疝气患者心理问题的识别\n### 4.2疝气患者的心理护理方法\n### 4.3疝气患者心理护理的评估与调整\n## 5.疝气患者的健康教育\n### 5.1疝气患者健康教育的重要性\n### 5.2疝气患者健康教育的内容与方法\n### 5.3疝气患者健康教育的效果评价\n## 6.疝气护理的案例分析\n### 6.1疝气中医护理成功案例分析\n### 6.2疝气中医护理失败案例分析\n### 6.3疝气中医护理案例的启示与教训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疝气护理常规中医PPT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疝气概述及中医认识</a:t>
            </a:r>
            <a:endParaRPr/>
          </a:p>
        </p:txBody>
      </p:sp>
      <p:sp>
        <p:nvSpPr>
          <p:cNvPr id="11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疝气是一种常见的疾病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疝气是指内脏器官从正常位置突出到体外的病状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常见疝气类型包括腹股沟疝、脐疝、切口疝等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疝气的发病原因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先天性因素：如腹壁肌肉发育不全、鞘突未闭等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后天性因素：如腹压增高、腹壁薄弱、手术创伤等</a:t>
                </a:r>
                <a:endParaRPr/>
              </a:p>
            </p:txBody>
          </p:sp>
        </p:grpSp>
        <p:grpSp>
          <p:nvGrpSpPr>
            <p:cNvPr id="2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疝气的分类</a:t>
                </a:r>
                <a:endParaRPr/>
              </a:p>
            </p:txBody>
          </p:sp>
          <p:sp>
            <p:nvSpPr>
              <p:cNvPr id="2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按发病部位分类：腹股沟疝、脐疝、切口疝等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按疝气内容物分类：肠疝、膀胱疝、卵巢疝等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疝气的基本概念与分类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中医认为疝气病因与肝、脾、肾三脏功能失调有关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肝主疏泄，脾主运化，肾主封藏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功能失调导致气滞、痰湿、湿热等邪气侵袭，使内脏突出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中医将疝气分为气疝、水疝、血疝三种类型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气疝：以气滞为主，表现为腹胀、疼痛等症状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水疝：以痰湿为主，表现为水肿、疼痛等症状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血疝：以湿热为主，表现为红肿、疼痛等症状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中医对疝气病因病机的认识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中医疝气的诊断方法主要包括望、闻、问、切四诊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望诊：观察患者腹部外形、皮肤颜色等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闻诊：听患者腹部声音，如肠鸣音等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问诊：询问患者病史、症状、生活习惯等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切诊：通过触诊患者腹部，了解疝气部位、大小、质地等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中医疝气的辨证论治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根据患者症状、体质、舌脉等综合分析，判断疝气类型及病情严重程度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制定相应的中药治疗方案，以达到调和气血、疏通经络、消除邪气的目的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中医疝气病症的诊断方法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疝气中医护理常规</a:t>
            </a:r>
            <a:endParaRPr/>
          </a:p>
        </p:txBody>
      </p:sp>
      <p:sp>
        <p:nvSpPr>
          <p:cNvPr id="25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中医疝气护理的基本原则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中医疝气护理的基本原则包括整体护理、辨证施护、预防为主等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整体护理：关注患者全身状况，综合考虑病情、心理、生活等因素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辨证施护：根据患者疝气类型、病情严重程度，制定个性化的护理方案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预防为主：加强健康教育，提高患者自我保健意识，预防疝气复发</a:t>
            </a:r>
            <a:endParaRPr/>
          </a:p>
        </p:txBody>
      </p:sp>
      <p:cxnSp>
        <p:nvCxnSpPr>
          <p:cNvPr id="26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根据中医辨证论治原则，给予患者中药治疗，如煎服、外敷等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观察患者用药后的反应，及时调整药物及剂量</a:t>
                </a:r>
                <a:endParaRPr/>
              </a:p>
            </p:txBody>
          </p:sp>
          <p:sp>
            <p:nvSpPr>
              <p:cNvPr id="26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给予患者营养丰富、易消化的食物，避免辛辣、油腻等刺激性食物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脾胃虚弱者，可给予健脾益气的中药食疗，如山药、扁豆等</a:t>
                </a:r>
                <a:endParaRPr/>
              </a:p>
            </p:txBody>
          </p:sp>
          <p:sp>
            <p:nvSpPr>
              <p:cNvPr id="27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情志护理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加强与患者的沟通，了解其心理状况，给予心理疏导和支持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教会患者运用中医情志调摄方法，如冥想、呼吸练习等，调整情绪</a:t>
                </a:r>
                <a:endParaRPr/>
              </a:p>
            </p:txBody>
          </p:sp>
          <p:sp>
            <p:nvSpPr>
              <p:cNvPr id="27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中医疝气护理的具体方法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注意观察患者病情变化</a:t>
                </a:r>
                <a:endParaRPr/>
              </a:p>
            </p:txBody>
          </p:sp>
          <p:sp>
            <p:nvSpPr>
              <p:cNvPr id="28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定期检查患者腹部疝气部位，了解疝气大小、质地等变化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观察患者有无疼痛、发热、恶心等症状，及时采取相应措施</a:t>
                </a:r>
                <a:endParaRPr/>
              </a:p>
            </p:txBody>
          </p:sp>
        </p:grpSp>
        <p:grpSp>
          <p:nvGrpSpPr>
            <p:cNvPr id="28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注意患者生活起居</a:t>
                </a:r>
                <a:endParaRPr/>
              </a:p>
            </p:txBody>
          </p:sp>
          <p:sp>
            <p:nvSpPr>
              <p:cNvPr id="2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提倡患者保持良好的作息习惯，避免久站、久坐、用力过度等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指导下肢静脉曲张、便秘等患者采取相应的保健措施，减轻腹压</a:t>
                </a:r>
                <a:endParaRPr/>
              </a:p>
            </p:txBody>
          </p:sp>
        </p:grpSp>
        <p:grpSp>
          <p:nvGrpSpPr>
            <p:cNvPr id="28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注意患者心理护理</a:t>
                </a:r>
                <a:endParaRPr/>
              </a:p>
            </p:txBody>
          </p:sp>
          <p:sp>
            <p:nvSpPr>
              <p:cNvPr id="29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了解患者心理需求，给予关心和支持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指导患者树立信心，积极配合治疗和护理</a:t>
                </a:r>
                <a:endParaRPr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中医疝气护理的注意事项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疝气中医治疗及护理方法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中医疝气治疗方法概述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中医疝气治疗方法主要包括中药治疗、针灸、拔罐、按摩等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中药治疗：根据中医辨证论治原则，给予患者中药内服、外敷等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针灸：通过刺激经络穴位，调和气血，疏通经络，达到治疗疝气的目的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拔罐：通过拔罐吸附作用，消除瘀血、痰湿等邪气，缓解疝气症状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按摩：通过按摩腹部、腰部等部位，促进气血运行，缓解肌肉紧张</a:t>
            </a:r>
            <a:endParaRPr/>
          </a:p>
        </p:txBody>
      </p:sp>
      <p:cxnSp>
        <p:nvCxnSpPr>
          <p:cNvPr id="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中医药物治疗疝气的方法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中药内服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根据中医辨证论治原则，给予患者中药煎服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常用中药有：柴胡、黄芩、枳壳、茯苓、泽泻等</a:t>
                </a:r>
                <a:endParaRPr/>
              </a:p>
            </p:txBody>
          </p:sp>
          <p:pic>
            <p:nvPicPr>
              <p:cNvPr id="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中药外敷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将中药煎煮后，将药液涂擦于疝气部位，或敷于腹部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常用中药有：红花、丹参、川芎、白芍等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选用疝气相关穴位，如气海、关元、大横等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通过刺激经络穴位，调和气血，疏通经络，达到治疗疝气的目的</a:t>
                </a:r>
                <a:endParaRPr/>
              </a:p>
            </p:txBody>
          </p:sp>
          <p:sp>
            <p:nvSpPr>
              <p:cNvPr id="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针灸治疗</a:t>
                </a:r>
                <a:endParaRPr/>
              </a:p>
            </p:txBody>
          </p:sp>
        </p:grpSp>
        <p:grpSp>
          <p:nvGrpSpPr>
            <p:cNvPr id="3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在疝气部位进行拔罐，吸附瘀血、痰湿等邪气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缓解疝气症状，促进疝气愈合</a:t>
                </a:r>
                <a:endParaRPr/>
              </a:p>
            </p:txBody>
          </p:sp>
          <p:sp>
            <p:nvSpPr>
              <p:cNvPr id="3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拔罐治疗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按摩腹部、腰部等部位，促进气血运行，缓解肌肉紧张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指导患者进行自我按摩，提高治疗效果</a:t>
                </a:r>
                <a:endParaRPr/>
              </a:p>
            </p:txBody>
          </p:sp>
          <p:sp>
            <p:nvSpPr>
              <p:cNvPr id="4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按摩治疗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中医非药物治疗疝气的方法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https://d.book118.com/877130031005006042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疝气护理常规中医PPT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2024-09-15T02:27:40.228</cp:lastPrinted>
  <dcterms:created xsi:type="dcterms:W3CDTF">2024-09-14T18:27:40Z</dcterms:created>
  <dcterms:modified xsi:type="dcterms:W3CDTF">2024-09-14T18:27:42Z</dcterms:modified>
</cp:coreProperties>
</file>