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37716-CBD6-47C1-827A-E41692166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9ABA4-9627-49BE-8BE8-F89331BFE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CB4B0-B02B-47CE-B72C-1D3F5DC70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0BA05-FCF7-4E85-9E76-7D0918C6B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AED9A-FE78-4C6B-A3CF-3915DA3B7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3937F5-86BB-4571-ADC4-586736615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C8846-DB54-4B93-88E2-F44644D3E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704FF-9F07-49CF-93B0-055CED035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97FF3-9742-496C-BAB8-07FF4BA44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13275-CC63-42F3-B669-D296BA72B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059A4-DE06-4AF8-B934-1EC675D20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1043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老年痴呆护理的方法与技巧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老年痴呆护理的挑战与未来发展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24" r="218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005" r="260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老年痴呆是一种神经退行性疾病，主要影响患者的认知和行为能力。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记忆力减退、语言障碍、定向力丧失、判断力降低、性格改变及行为异常等。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目前尚不完全清楚，可能与遗传、环境、生活习惯等多种因素有关。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年龄、遗传、头部外伤、心血管疾病、不良生活习惯等。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通过详细询问病史、体格检查和相关辅助检查，如脑电图、MRI等，进行诊断。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药物治疗和非药物治疗。药物治疗主要是改善认知功能和缓解精神症状；非药物治疗包括生活方式的调整、心理支持和康复训练等。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通过护理，老年人可以继续在家中独立生活，减少对他人帮助的依赖，提高生活质量。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保持独立生活能力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专业的护理可以帮助老年人缓解焦虑、抑郁等心理问题，增强他们的心理健康。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通过合理的护理，可以预防老年人因痴呆而引发的各种并发症，如营养不良、褥疮等。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通过有效的护理，老年人可以减少住院时间，从而降低医疗费用。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减少住院时间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专业的护理可以帮助老年人合理使用药物，避免不必要的药物使用和浪费。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降低药物使用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通过早期介入和专业的护理，可以降低对专业医疗服务的依赖，从而降低护理成本。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降低护理成本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降低医疗费用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减轻家庭负担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提供专业护理技能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专业的护理可以为家庭提供必要的护理技能和知识，使家庭成员能够更好地照顾老年人。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减轻精神负担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专业的护理可以帮助家庭成员减轻对老年人的照顾负担，减少精神压力和焦虑感。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提高家庭满意度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通过提供优质的护理服务，可以提高家庭成员对老年人的照顾满意度，增强家庭凝聚力。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老年痴呆护理的方法与技巧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为老年人制定规律的作息时间表，确保充足的睡眠和休息，有助于提高生活质量。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提供营养均衡的食物，保证老年人获得足够的蛋白质、维生素和矿物质，有助于维持身体健康。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208" r="10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定期为老年人洗澡、洗头、修剪指甲等，保持个人卫生，预防感染和皮肤疾病。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https://d.book118.com/877131043056006053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2024-09-27T05:11:45.313</cp:lastPrinted>
  <dcterms:created xsi:type="dcterms:W3CDTF">2024-09-26T21:11:45Z</dcterms:created>
  <dcterms:modified xsi:type="dcterms:W3CDTF">2024-09-26T21:11:47Z</dcterms:modified>
</cp:coreProperties>
</file>