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C08DC3-7CF4-428C-990D-9AD78584B0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107877-041B-4C2B-BA0C-757648F401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B13ADB-0AF4-4F62-B8E1-B67F5ED1CD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A76859-5064-434A-AC09-446C60DA32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39D0FA-02EF-4F1E-89B1-1693066A06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435EF7-3D71-460A-BB29-F690F6BF3B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1D1345-CEC4-4D3D-AFAD-DFEEAB627F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AD42BA-486A-414F-A1FF-3AD0299696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71C1D4-C7CC-494C-99B9-60E4870427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0CCE9E-EA13-47E7-8BD1-884CD68A58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BC4490-C8AD-4AAC-A226-B0506E9130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13112101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游戏娱乐行业编码与程序设计与游戏引擎与动作捕捉技术与网络安全与数据库管理培训</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汇报人：PPT可修改</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游戏娱乐行业概述与发展趋势</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编码与程序设计基础</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游戏引擎原理及技术应用</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动作捕捉技术在游戏开发中应用</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网络安全防护策略与实践</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数据库管理培训内容</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游戏娱乐行业概述与发展趋势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游戏娱乐行业已经成为全球最大的娱乐产业之一，市场规模不断扩大，预计未来几年将保持稳步增长。</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行业规模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随着智能手机的普及和网络的发展，游戏玩家群体不断扩大，年龄层次和地域分布也更加广泛。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玩家群体</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游戏类型日益多样化，包括角色扮演、动作、射击、竞技、休闲等，满足不同玩家的需求。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游戏类型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行业现状及前景分析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976" b="697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游戏版号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游戏上线前需要获得相关部门的版号审批，政策对游戏内容的限制和规定对游戏开发和运营有重要影响。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未成年人保护</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政策对未成年人游戏时间和消费的限制，要求游戏企业加强未成年人保护措施。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数据安全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随着网络安全法的实施，游戏企业需要加强用户数据保护措施，确保用户信息安全。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包括游戏策划、程序开发、美术设计、音效制作等环节，是游戏产业的核心部分。</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游戏开发</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游戏运营</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游戏周边产业</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网络安全与数据库管理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包括游戏推广、用户维护、数据分析等环节，是连接游戏开发商和玩家的桥梁。</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包括游戏硬件制造、电子竞技、游戏媒体等环节，与游戏产业密切相关。</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保障游戏系统安全稳定运行的重要部分，涉及安全防护、数据备份恢复等方面。</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产业链结构解析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编码与程序设计基础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一种跨平台的编程语言，具有可移植性和安全性高的特点，常用于大型多人在线游戏开发。</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Java</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一种简单易学且功能强大的编程语言，适用于快速开发和原型设计，也可用于游戏脚本编写和人工智能等领域。</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Python</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常用编程语言介绍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包括物理模拟、碰撞检测、人工智能等算法，用于实现游戏中的各种功能和效果。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游戏算法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数据结构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算法优化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如数组、链表、树、图等，用于高效地存储和访问游戏数据，提高游戏性能和响应速度。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针对游戏性能要求高的特点，需要对算法进行优化，如减少计算量、降低内存占用等。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算法与数据结构应用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版本控制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使用版本控制工具如Git进行代码管理，方便团队协作和代码追踪。</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软件开发流程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包括需求分析、设计、编码、测试、维护等阶段，确保游戏开发的顺利进行。</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代码规范与重构</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编写清晰、易读的代码，遵循一定的编码规范，同时不断对代码进行重构和优化，提高代码质量和可维护性。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软件工程原理及实践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游戏引擎原理及技术应用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游戏引擎是一套为游戏开发者提供的基础框架和工具集，用于简化游戏开发过程，提高开发效率。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根据使用范围和特点，游戏引擎可分为通用引擎和专用引擎。通用引擎适用于多种类型的游戏开发，而专用引擎则针对特定类型的游戏进行优化。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游戏引擎概述及分类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游戏引擎分类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游戏引擎定义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图形渲染流程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图形渲染是游戏引擎的核心技术之一，涉及建模、材质贴图、光照、阴影等处理过程。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渲染优化技术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为了提高渲染效率和画面质量，游戏引擎采用多种优化技术，如LOD（Level of Detail）技术、光影映射、GPU加速等。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图形渲染技术探讨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物理模拟技术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游戏引擎通过物理模拟技术实现游戏中的真实感，包括刚体动力学、柔体动力学、碰撞检测与处理等。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人工智能实现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游戏引擎集成了人工智能算法，用于实现游戏中的NPC行为、路径规划、决策制定等功能，提高游戏的可玩性和挑战性。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物理模拟和人工智能实现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04</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动作捕捉技术在游戏开发中应用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https://d.book118.com/877131121010006042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2024-09-15T03:59:12.324</cp:lastPrinted>
  <dcterms:created xsi:type="dcterms:W3CDTF">2024-09-14T19:59:12Z</dcterms:created>
  <dcterms:modified xsi:type="dcterms:W3CDTF">2024-09-14T19:59:14Z</dcterms:modified>
</cp:coreProperties>
</file>