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62C19-F086-47B4-B792-20E6701B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85AC5-B000-4660-B027-4AD0062C2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E87B0-93CE-46CB-8FB1-1CCE11FD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7B89A-0C74-4007-8FD4-016BE410C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E6EC11-0FD5-45AD-8613-54FDA44F8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C25B50-06FA-46B6-B7A8-D6C72E729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82166-69F7-401C-AA04-B080E812E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3DD8C-845C-44C1-BC3C-DA4EA8D9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35AF3-4D1A-43E9-A6AD-52B7A01CA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D2DC7-D816-4183-BF22-34CAED8AD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9EBDC-5F03-41CD-8D35-FF8E681BB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3114312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民族乐器进社区计划书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" b="269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583" b="175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民族乐器是中华文化的重要组成部分，具有独特的音乐特性和文化内涵。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民族乐器承载着丰富的历史、传统和地域特色，是传承中华优秀传统文化的重要载体。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民族乐器在音乐艺术领域具有极高的艺术价值和审美价值，是中华音乐艺术殿堂中的瑰宝。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民族乐器的文化价值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社区文化活动是促进社区居民交流、增强社区凝聚力和文化认同感的重要途径。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民族乐器演奏和欣赏是社区文化活动的重要组成部分，能够满足居民对于高雅艺术的需求。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902" r="1690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随着人们生活水平的提高，社区居民对于文化活动的需求日益增长。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社区文化活动的需求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004" r="60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898" b="278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民族乐器传承的重要性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民族乐器面临着传承危机，许多传统乐器的演奏技艺面临失传的风险。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传承民族乐器对于保护中华优秀传统文化、维护文化多样性具有重要意义。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通过社区传承的方式，可以让更多的人了解和接触民族乐器，促进民族音乐的传播和发展。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了解民族乐器种类与特点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通过展览、讲座等形式，介绍二胡、笛子、古筝等民族乐器及其独特音色，使居民了解不同乐器的特点和演奏方法。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民族乐器体验活动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组织居民参加民族乐器体验课程，让他们亲身体验演奏民族乐器，感受音乐的魅力，激发对民族乐器的兴趣。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提高社区居民对民族乐器的认识和兴趣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45" r="320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开设针对不同年龄段的民族乐器培训班，由专业教师授课，教授基础演奏技巧，培养更多年轻的演奏者。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民族乐器培训班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定期举办民族乐器音乐会、演出等活动，展示优秀演奏成果，提高民族乐器在社区的知名度和影响力。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民族乐器表演活动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促进民族乐器在社区的普及和传承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举办以民族乐器为主题的文化活动，如民族乐器知识竞赛、民族乐器制作工坊等，吸引居民积极参与。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与其他文化团体合作，开展跨文化交流活动，展示民族乐器的多元文化特色，促进文化融合与交流。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丰富社区文化活动的内容和形式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民族乐器主题活动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344" r="3434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展示各种民族乐器，包括但不限于二胡、笛子、古筝、琵琶等，并对其历史、特点和演奏方式进行详细介绍。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通过图文并茂的展板、实物展示和多媒体演示等多种方式，让参观者全面了解民族乐器的魅力。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民族乐器展示与介绍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邀请专业演奏家进行现场演奏，让参观者感受民族音乐的韵律和情感。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演奏活动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设置教学区域，邀请专业教师进行现场教学，教授简单的演奏技巧和乐理知识，让参观者亲身体验民族乐器的演奏乐趣。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教学环节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民族乐器演奏与教学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民族乐器工作坊与体验活动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工作坊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设立工作坊区域，提供民族乐器制作材料和工具，让参观者亲手制作简单的乐器模型，了解乐器制作过程。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体验活动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设置多种体验活动，如“吹笛子”、“弹古筝”等，让参观者亲身体验民族乐器的演奏过程，感受音乐的魅力。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https://d.book118.com/877131143121006034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2024-09-08T14:48:30.445</cp:lastPrinted>
  <dcterms:created xsi:type="dcterms:W3CDTF">2024-09-08T06:48:30Z</dcterms:created>
  <dcterms:modified xsi:type="dcterms:W3CDTF">2024-09-08T06:48:32Z</dcterms:modified>
</cp:coreProperties>
</file>