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62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8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F38BB-2410-46DE-BDE0-9E9AB6112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0A8CC-202E-43F0-A334-A33316749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34054-A7C3-409A-A514-3DE281B4A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3D58F8-55C6-4290-B59D-7E69C0BFB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0FA06E-3AD9-4A62-AA17-70AE303FA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8522F9-7650-4EEF-BEBE-9987E07C7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EBBA52-79BF-4DAF-89F2-02DF40073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C28108-0B2B-47CB-B034-8D3DEE188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5B560B-5629-4234-AD96-A65101DC6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4C5F3-2210-4960-BFB2-D46ED66A7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5A8F0-1A91-4816-907B-40ADB9F90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752" r:id="rId2"/>
    <p:sldLayoutId id="2147484753" r:id="rId3"/>
    <p:sldLayoutId id="2147484754" r:id="rId4"/>
    <p:sldLayoutId id="2147484755" r:id="rId5"/>
    <p:sldLayoutId id="2147484756" r:id="rId6"/>
    <p:sldLayoutId id="2147484757" r:id="rId7"/>
    <p:sldLayoutId id="2147484758" r:id="rId8"/>
    <p:sldLayoutId id="2147484759" r:id="rId9"/>
    <p:sldLayoutId id="2147484760" r:id="rId10"/>
    <p:sldLayoutId id="214748476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32004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/>
          <a:lstStyle/>
          <a:p>
            <a:r>
              <a:rPr lang="zh-CN" altLang="en-US"/>
              <a:t>制定有效的财务规划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57875" y="205232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769610" y="1144905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625590" y="1144905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理解企业目标与财务规划的关系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11"/>
          <p:cNvCxnSpPr/>
          <p:nvPr>
            <p:custDataLst>
              <p:tags r:id="rId6"/>
            </p:custDataLst>
          </p:nvPr>
        </p:nvCxnSpPr>
        <p:spPr>
          <a:xfrm>
            <a:off x="5857875" y="30600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769610" y="2152650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625590" y="2152650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制定财务预算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8"/>
          <p:cNvCxnSpPr/>
          <p:nvPr>
            <p:custDataLst>
              <p:tags r:id="rId9"/>
            </p:custDataLst>
          </p:nvPr>
        </p:nvCxnSpPr>
        <p:spPr>
          <a:xfrm>
            <a:off x="5857875" y="40678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769610" y="3160395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625590" y="3160395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优化资金配置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22"/>
          <p:cNvCxnSpPr/>
          <p:nvPr>
            <p:custDataLst>
              <p:tags r:id="rId12"/>
            </p:custDataLst>
          </p:nvPr>
        </p:nvCxnSpPr>
        <p:spPr>
          <a:xfrm>
            <a:off x="5857875" y="507555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769610" y="4168140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625590" y="4168140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风险管理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26"/>
          <p:cNvCxnSpPr/>
          <p:nvPr>
            <p:custDataLst>
              <p:tags r:id="rId15"/>
            </p:custDataLst>
          </p:nvPr>
        </p:nvCxnSpPr>
        <p:spPr>
          <a:xfrm>
            <a:off x="5857875" y="608330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769610" y="5175885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625590" y="5175885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财务规划的持续改进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https://d.book118.com/877132004114006032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1_2"/>
  <p:tag name="KSO_WM_UNIT_INDEX" val="1_1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3_1"/>
  <p:tag name="KSO_WM_UNIT_INDEX" val="1_3_1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4_1"/>
  <p:tag name="KSO_WM_UNIT_INDEX" val="1_4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5_1"/>
  <p:tag name="KSO_WM_UNIT_INDEX" val="1_5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MiSans Heavy</vt:lpstr>
      <vt:lpstr>MiSans Normal</vt:lpstr>
      <vt:lpstr>Wingdings</vt:lpstr>
      <vt:lpstr>Office Theme</vt:lpstr>
      <vt:lpstr>制定有效的财务规划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2024-09-05T11:55:54.708</cp:lastPrinted>
  <dcterms:created xsi:type="dcterms:W3CDTF">2024-09-05T03:55:54Z</dcterms:created>
  <dcterms:modified xsi:type="dcterms:W3CDTF">2024-09-05T03:55:57Z</dcterms:modified>
</cp:coreProperties>
</file>