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0C5FD-2819-4C2B-981C-E9F62EA5A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8B6D1-E696-4B13-AACA-7EB74AAC8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F3F89-4633-41D5-A75C-A3190D1CE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270E0-FB07-4042-9B68-B6A039615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B8EBE0-C79F-432B-BB5B-CDB4A1697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563F4-5914-4398-BCD0-7B823DC82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C66BAC-2F7A-4F47-BA87-0F2EF9815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D6C9A-1FCD-4DDE-A2DE-1F0E24F3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7FE68-B13E-45C6-AD25-B5CCC5240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992E9-07F7-4DC6-BF63-7C1035387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CDB11-65A3-4471-8C5A-EBF04DB60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479" r:id="rId2"/>
    <p:sldLayoutId id="2147491480" r:id="rId3"/>
    <p:sldLayoutId id="2147491481" r:id="rId4"/>
    <p:sldLayoutId id="2147491482" r:id="rId5"/>
    <p:sldLayoutId id="2147491483" r:id="rId6"/>
    <p:sldLayoutId id="2147491484" r:id="rId7"/>
    <p:sldLayoutId id="2147491485" r:id="rId8"/>
    <p:sldLayoutId id="2147491486" r:id="rId9"/>
    <p:sldLayoutId id="2147491487" r:id="rId10"/>
    <p:sldLayoutId id="214749148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3206216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2024年开启伟大使命的起点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2024年的历史背景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伟大使命的内涵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起点的重要性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如何开启伟大使命的起点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开启起点后的展望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2024年的历史背景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时代背景</a:t>
            </a:r>
            <a:endParaRPr lang="zh-CN" altLang="en-US"/>
          </a:p>
        </p:txBody>
      </p:sp>
      <p:sp>
        <p:nvSpPr>
          <p:cNvPr id="104890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2024年是一个历史性的时刻，因为许多重大事件都在这一年发生。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2024年是开启伟大使命的起点，因为它标志着人类进入了一个新的时代。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2024年的历史背景为人类提供了一个重要的机会，去创造一个更加美好的未来。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2024年的时代背景为人类提供了一个重要的平台，去展示自己的才华和智慧。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历史机遇</a:t>
            </a:r>
            <a:endParaRPr lang="zh-CN" altLang="en-US"/>
          </a:p>
        </p:txBody>
      </p:sp>
      <p:sp>
        <p:nvSpPr>
          <p:cNvPr id="1048962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68" name="正文"/>
          <p:cNvSpPr txBox="1"/>
          <p:nvPr>
            <p:custDataLst>
              <p:tags r:id="rId5"/>
            </p:custDataLst>
          </p:nvPr>
        </p:nvSpPr>
        <p:spPr>
          <a:xfrm>
            <a:off x="1092440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2024年是人类历史上具有重要意义的一年，许多国家和组织都制定了重要计划和目标，以应对全球挑战和实现可持续发展。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0" name="标题"/>
          <p:cNvSpPr txBox="1"/>
          <p:nvPr>
            <p:custDataLst>
              <p:tags r:id="rId6"/>
            </p:custDataLst>
          </p:nvPr>
        </p:nvSpPr>
        <p:spPr>
          <a:xfrm>
            <a:off x="905170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2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4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78" name="正文"/>
          <p:cNvSpPr txBox="1"/>
          <p:nvPr>
            <p:custDataLst>
              <p:tags r:id="rId10"/>
            </p:custDataLst>
          </p:nvPr>
        </p:nvSpPr>
        <p:spPr>
          <a:xfrm>
            <a:off x="3839468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随着全球化和信息化的发展，2024年成为了一个交汇点，各种思想、文化、科技、商业模式等相互碰撞、融合，为人类带来了无限的可能性和机遇。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0" name="标题"/>
          <p:cNvSpPr txBox="1"/>
          <p:nvPr>
            <p:custDataLst>
              <p:tags r:id="rId11"/>
            </p:custDataLst>
          </p:nvPr>
        </p:nvSpPr>
        <p:spPr>
          <a:xfrm>
            <a:off x="3652199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2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88" name="正文"/>
          <p:cNvSpPr txBox="1"/>
          <p:nvPr>
            <p:custDataLst>
              <p:tags r:id="rId15"/>
            </p:custDataLst>
          </p:nvPr>
        </p:nvSpPr>
        <p:spPr>
          <a:xfrm>
            <a:off x="6586496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2024年也是许多国家和发展中国家的关键节点，他们将迎来重要的政治、经济、社会和文化变革，这些变革将深刻影响未来的发展方向和命运。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90" name="标题"/>
          <p:cNvSpPr txBox="1"/>
          <p:nvPr>
            <p:custDataLst>
              <p:tags r:id="rId16"/>
            </p:custDataLst>
          </p:nvPr>
        </p:nvSpPr>
        <p:spPr>
          <a:xfrm>
            <a:off x="6399227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2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98" name="正文"/>
          <p:cNvSpPr txBox="1"/>
          <p:nvPr>
            <p:custDataLst>
              <p:tags r:id="rId20"/>
            </p:custDataLst>
          </p:nvPr>
        </p:nvSpPr>
        <p:spPr>
          <a:xfrm>
            <a:off x="9333525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在这个历史节点上，我们需要把握机遇、应对挑战，以开放、包容、创新的态度推动人类社会的进步和发展。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00" name="标题"/>
          <p:cNvSpPr txBox="1"/>
          <p:nvPr>
            <p:custDataLst>
              <p:tags r:id="rId21"/>
            </p:custDataLst>
          </p:nvPr>
        </p:nvSpPr>
        <p:spPr>
          <a:xfrm>
            <a:off x="9146876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挑战与机遇并存</a:t>
            </a:r>
            <a:endParaRPr lang="zh-CN" altLang="en-US"/>
          </a:p>
        </p:txBody>
      </p:sp>
      <p:sp>
        <p:nvSpPr>
          <p:cNvPr id="10490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2024年全球疫情逐渐得到控制，经济复苏步伐加快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科技创新取得重大突破，数字化转型成为时代潮流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气候变化、环境问题日益严重，可持续发展成为全球共识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国际政治经济格局发生深刻变化，地缘政治风险加大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全球化趋势下的影响</a:t>
            </a:r>
            <a:endParaRPr lang="zh-CN" altLang="en-US"/>
          </a:p>
        </p:txBody>
      </p:sp>
      <p:sp>
        <p:nvSpPr>
          <p:cNvPr id="10490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全球化进程加速，各国经济文化交流更加频繁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科技创新成为推动全球发展的关键因素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环保和可持续发展成为全球共同关注的重要议题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世界多极化趋势不断加强，国际关系更加复杂多变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伟大使命的内涵</a:t>
            </a:r>
            <a:endParaRPr lang="zh-CN" altLang="en-US"/>
          </a:p>
        </p:txBody>
      </p:sp>
      <p:sp>
        <p:nvSpPr>
          <p:cNvPr id="104913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使命的定义与意义</a:t>
            </a:r>
            <a:endParaRPr lang="zh-CN" altLang="en-US"/>
          </a:p>
        </p:txBody>
      </p:sp>
      <p:sp>
        <p:nvSpPr>
          <p:cNvPr id="10491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使命的定义：使命是指个人或组织所承担的重大任务或责任，具有明确的宗旨和目标。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使命的意义：使命是个人或组织存在的基础和动力源泉，能够激发内在的责任感和使命感，推动个人或组织不断前进和发展。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使命的特点：使命具有明确性、长期性、艰巨性和价值性等特点，需要承担一定的风险和挑战。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使命的实践：要实现使命，需要制定具体的计划和行动方案，注重团队合作和领导力的培养，不断学习和创新，以应对各种复杂和多变的局面。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使命的具体内容</a:t>
            </a:r>
            <a:endParaRPr lang="zh-CN" altLang="en-US"/>
          </a:p>
        </p:txBody>
      </p:sp>
      <p:sp>
        <p:nvSpPr>
          <p:cNvPr id="10492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实现人类命运共同体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促进全球和平与稳定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保护地球生态环境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使命的可行性分析</a:t>
            </a:r>
            <a:endParaRPr lang="zh-CN" altLang="en-US"/>
          </a:p>
        </p:txBody>
      </p:sp>
      <p:sp>
        <p:nvSpPr>
          <p:cNvPr id="104930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技术支持：拥有先进的技术和设备，能够为完成使命提供技术支持。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资源条件：具备完成使命所需的资源，如人力、物力、财力等。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组织能力：具备高效的组织协调能力和执行力，能够确保使命的顺利完成。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风险评估：对可能出现的风险和挑战进行了充分评估，并制定了应对策略。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使命的长期影响</a:t>
            </a:r>
            <a:endParaRPr lang="zh-CN" altLang="en-US"/>
          </a:p>
        </p:txBody>
      </p:sp>
      <p:sp>
        <p:nvSpPr>
          <p:cNvPr id="104935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促进社会进步：通过实现使命，推动社会发展和进步。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激励后代：树立榜样，激励后代为实现更伟大的目标而努力。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增强民族凝聚力：共同使命让民族更加团结，形成更强大的力量。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提升国际地位：完成使命有助于提高国家在国际上的地位和影响力。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起点的重要性</a:t>
            </a:r>
            <a:endParaRPr lang="zh-CN" altLang="en-US"/>
          </a:p>
        </p:txBody>
      </p:sp>
      <p:sp>
        <p:nvSpPr>
          <p:cNvPr id="104941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https://d.book118.com/877132062161006032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2024年开启伟大使命的起点</vt:lpstr>
      <vt:lpstr>目录</vt:lpstr>
      <vt:lpstr>添加章节标题</vt:lpstr>
      <vt:lpstr>2024年的历史背景</vt:lpstr>
      <vt:lpstr>时代背景</vt:lpstr>
      <vt:lpstr>历史机遇</vt:lpstr>
      <vt:lpstr>挑战与机遇并存</vt:lpstr>
      <vt:lpstr>全球化趋势下的影响</vt:lpstr>
      <vt:lpstr>伟大使命的内涵</vt:lpstr>
      <vt:lpstr>使命的定义与意义</vt:lpstr>
      <vt:lpstr>使命的具体内容</vt:lpstr>
      <vt:lpstr>使命的可行性分析</vt:lpstr>
      <vt:lpstr>使命的长期影响</vt:lpstr>
      <vt:lpstr>起点的重要性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2024-09-05T23:30:51.049</cp:lastPrinted>
  <dcterms:created xsi:type="dcterms:W3CDTF">2024-09-05T15:30:51Z</dcterms:created>
  <dcterms:modified xsi:type="dcterms:W3CDTF">2024-09-05T15:30:53Z</dcterms:modified>
</cp:coreProperties>
</file>