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5534-ECEF-4FCE-AE67-78AA3DE6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DEFE8-9190-4682-999C-03A37B8CB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4E624-6492-431F-ABC4-54B46B9E2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B0A27-A1F4-485A-B71E-DAEB678B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B009D-ECA2-4CF6-B1EA-429DBFA2E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DC7CB-5ECF-44EE-A0FD-72EDD8C62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C364D-FF7B-49AE-8129-2631E5EA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2CA9B-2E31-4C55-88C9-7F10B660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A53EB-7962-4907-87D3-4CA68CFCE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99015-6A1C-4665-AAAD-8D3F7FEF5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FE93F-9461-4E01-9A1A-BE1B6D33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213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临床抗感染治疗的方案设计思路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感染类型与病原体识别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药物选择与剂量调整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疗效评估与方案调整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感染类型与病原体识别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泌尿生殖道感染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如尿道炎、阴道炎等，常见病原体为细菌、病毒、支原体等。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皮肤软组织感染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如疖、痈、蜂窝织炎等，常见病原体为细菌。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胃肠道感染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如腹泻、胃肠炎等，常见病原体为细菌、病毒、寄生虫等。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包括普通感冒、喉炎、扁桃体炎等，常见病原体为病毒、细菌。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下呼吸道感染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如肺炎，常见病原体为细菌、病毒、支原体等。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875" b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对于某些感染，如肺炎、深部组织感染等，影像学检查有助于判断病原体类型和感染部位。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临床表现和流行病学特征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根据患者的临床表现、流行病学特征初步判断可能的病原体。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通过采集患者的标本进行培养、抗原抗体检测、核酸检测等手段，以确定病原体。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病原体识别方法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耐药性产生机制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了解病原体耐药性的产生机制，有助于制定合理的治疗方案。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耐药性检测方法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通过实验室检测，了解病原体对各种抗菌药物的敏感性或耐药性。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了解病原体耐药性的发展趋势，有助于预测未来治疗策略的调整方向。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病原体耐药性检测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https://d.book118.com/877132133016006032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2024-09-04T17:37:39.887</cp:lastPrinted>
  <dcterms:created xsi:type="dcterms:W3CDTF">2024-09-04T09:37:39Z</dcterms:created>
  <dcterms:modified xsi:type="dcterms:W3CDTF">2024-09-04T09:37:41Z</dcterms:modified>
</cp:coreProperties>
</file>