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EBE5-B7FD-40EB-98D6-7E77A3D6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4B2AE-4AB8-4976-AAFF-63E87951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B5CB3-FA24-4C78-A7C4-CF975633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418A9-E9F2-4178-A594-4F3EBA18E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9F408-3433-4737-9B64-3DEF93AB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176F3-5C61-44A3-B0C7-AEBF7040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DCC65-805A-4AAB-9371-520BAC1C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6C3F5-BC7D-44B2-8175-509EB46D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2C24-B76B-4675-869B-99A3CCD2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0B429-D505-40B2-92B7-A3EA9AD2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C7F7-7E25-4C91-A1D7-507AEFBC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216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结肠癌教学护理查房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结肠癌患者健康教育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结肠癌护理教学查房实践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结肠癌是发生在结肠部位的恶性肿瘤，是常见的消化道肿瘤之一。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根据发病部位可分为左半结肠癌和右半结肠癌，根据组织学可分为腺癌、鳞癌等。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结肠癌的病因较为复杂，与遗传、环境、生活习惯等多种因素有关。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结肠癌的发生与基因突变、细胞增生异常等因素有关，其发展过程涉及多个阶段的分子事件。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结肠癌早期症状不明显，随着病情发展可能出现腹痛、便血、腹部肿块等症状。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结肠癌的诊断依赖于临床表现、体格检查、实验室检查和影像学检查等综合手段，确诊需要进行病理组织学检查。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结肠癌护理常规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了解患者的病情、病史、家族史等，为手术做好充分准备。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术前需进行严格的肠道准备，包括控制饮食、清洁肠道等措施，以降低术后感染的风险。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术前对患者进行心理疏导，缓解紧张情绪，增强信心。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术中密切监测患者的生命体征，确保手术顺利进行。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与手术医生密切配合，确保手术操作准确无误。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术中注意预防并发症的发生，如出血、感染等。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术后密切监测患者的病情变化，及时发现并处理异常情况。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术后对患者进行疼痛评估，采取有效措施缓解疼痛。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指导患者进行康复训练，促进术后恢复。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结肠癌患者健康教育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https://d.book118.com/877132163036006041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2024-09-13T23:21:21.798</cp:lastPrinted>
  <dcterms:created xsi:type="dcterms:W3CDTF">2024-09-13T15:21:21Z</dcterms:created>
  <dcterms:modified xsi:type="dcterms:W3CDTF">2024-09-13T15:21:23Z</dcterms:modified>
</cp:coreProperties>
</file>