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A7599-ABE7-46D2-884E-B658B3DC5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32316-5758-4655-94A3-2B8705623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48D19-B8EF-4BB8-95BF-CEA460757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5CBB5-B310-40F1-ADF0-733804357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849FBB-05E3-4F9A-B9D2-D11232B9C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E65185-B5B1-4511-8855-46186B4EB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A147F4-E1C0-4010-B492-BE61C4503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2D615-DA9E-4780-A40A-6954D1263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74925-B11B-4FA6-BAC0-8A437C986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60E45-4CA2-497A-981F-4C53005D1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5FDD8-C007-4F5A-99CD-1FA2AD732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330441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《人体形态评定》课件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人体形态评定概述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人体形态评定的方法与技术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人体形态与健康的关系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人体形态评定的实践应用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人体形态评定的未来发展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人体形态评定概述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人体形态评定是对人体形态、结构和功能进行测量、分析和评估的一门学科，主要涉及人体测量、体成分分析、身体姿势评估和运动生物力学等方面。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人体形态评定旨在了解人体的生长发育状况、身体成分组成、姿势和运动能力等，为个体提供有针对性的健康指导，预防和纠正不良姿势，促进健康和运动能力的提高。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人体形态评定的应用领域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体育科学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在体育领域中，人体形态评定被广泛应用于运动员选材、训练效果评估和运动损伤预防等方面。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康复医学领域中，人体形态评定用于评估患者的身体状况，为康复治疗提供依据，帮助患者恢复身体功能。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在公共卫生领域，人体形态评定用于研究群体的生长发育趋势、营养状况和慢性病风险，为制定公共卫生政策提供科学依据。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健身行业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在健身行业中，人体形态评定被用来评估个体的身体状况，制定个性化的健身计划和营养方案。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人体形态评定的发展可以追溯到古代人们对人体尺寸和外貌的测量。随着科技的发展，现代人体形态评定技术不断完善，涉及的领域也日益广泛。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人体形态评定将更加注重智能化、无创和个性化的评估方法，结合大数据和人工智能技术，实现更精准、快速和便捷的评估。同时，随着跨学科研究的深入，人体形态评定在健康管理、运动科学和康复医学等领域的应用将更加广泛和深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人体形态评定的历史与发展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人体形态评定的方法与技术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身高、体重测量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围度测量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长度、宽度测量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角度测量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人体测量技术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7224" b="722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427" r="42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70" r="97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70" r="97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通过测量身高和体重，评估个体的生长发育状况和营养状况。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测量胸围、腰围、臀围等部位，评估身体形态和体型特点。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测量手指、足部等部位的长度和宽度，评估生长发育和遗传特征。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测量关节角度等，评估肢体功能和运动能力。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研究人体运动过程中的力学特性，分析运动姿势、步态等。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运动生物力学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05" r="3000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骨骼力学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研究肌肉的力学特性，分析肌肉力量、耐力和疲劳等。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研究骨骼的力学特性，分析骨骼承受力和骨质疏松等。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生物力学分析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通过X线影像，评估骨骼结构和骨折等情况。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X线检查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通过计算机断层扫描，评估软组织和器官结构。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CT检查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通过磁共振成像，评估软组织和器官功能和病变。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MRI检查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通过超声波检查，评估器官结构和功能。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ultrasound检查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医学影像技术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2111" b="211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肌肉功能评估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通过测试肌肉力量，评估肌肉功能和运动能力。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通过测试肌肉耐力，评估肌肉持续工作的能力。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通过测试关节活动范围，评估肌肉柔韧性和关节灵活性。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通过测试协调性和反应能力，评估运动协调性和平衡能力。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肌力评估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肌耐力评估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柔韧性评估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协调性评估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人体形态与健康的关系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678" r="1867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5633" r="25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身高越高，骨质疏松症的风险越低。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身高与骨质疏松症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身高与心血管疾病风险呈负相关，即身高越高，心血管疾病风险越低。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身高与心血管疾病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身高与糖尿病风险呈负相关，即身高越高，糖尿病风险越低。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身高与糖尿病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身高与寿命呈正相关，即身高越高，寿命越长。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身高与寿命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身高与健康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https://d.book118.com/877133044136006036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2024-09-11T18:38:49.048</cp:lastPrinted>
  <dcterms:created xsi:type="dcterms:W3CDTF">2024-09-11T10:38:49Z</dcterms:created>
  <dcterms:modified xsi:type="dcterms:W3CDTF">2024-09-11T10:38:52Z</dcterms:modified>
</cp:coreProperties>
</file>