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6AB693-CD17-4016-8464-DEB729CDD5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7CD438-A329-4083-AF0A-E618146468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04F3DF-BC9B-4BC1-B11C-F25A5AB194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FB5A65-EB7E-4AEF-B5A6-139FCEA2E1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ADF85B-085C-4CFD-8578-22C6D6AEB8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1EB198-5A43-43C2-82ED-11999F65AD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D6259B-359C-425B-8EDD-84D56EA88D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148F0E-1B16-48ED-B2E8-AB99226CF6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11E4A1-5C45-4155-A707-922DF65811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2800A4-FFD2-4C20-A14C-969EEC9BA5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E8616C-9501-4097-96B7-A36978820D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13400105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网络营销名人效应案例分析</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网络营销名人效应概述</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名人效应案例分析</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名人效应的优缺点</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如何有效利用名人效应进行网络营销</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结论</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网络营销名人效应是指利用知名人士或明星的影响力，通过社交媒体等网络平台进行品牌推广和营销活动，以吸引更多目标受众关注、提高品牌知名度和销售额。</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随着社交媒体的普及和网络技术的发展，越来越多的企业和品牌开始采用网络营销名人效应策略，借助明星或知名人士的影响力，快速扩大品牌知名度和市场份额。</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通过对网络营销名人效应案例的分析，深入了解其背后的策略、实施过程和效果评估，为企业和品牌在制定营销策略时提供借鉴和参考。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市场竞争的加剧，网络营销成为企业发展的重要手段之一。通过对网络营销名人效应案例的分析，有助于企业更好地把握市场趋势、了解目标受众需求，制定更加精准有效的营销策略，提高品牌知名度和销售额。同时，也有助于推动网络营销行业的健康发展，提升整个行业的专业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案例分析的目的和意义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网络营销名人效应概述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指利用知名人士的影响力来吸引公众关注和消费者购买意愿的一种营销策略。</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通过名人的知名度、形象和信誉等元素，将品牌或产品与名人关联起来，从而引发消费者的关注和兴趣，提高品牌知名度和销售量。</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名人效应的定义</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名人效应的形成</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名人效应</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提升品牌知名度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通过与知名人士的合作，将品牌与名人关联起来，扩大品牌在社交媒体上的曝光率，提高品牌知名度。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促进产品销售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借助名人的影响力和粉丝群体，提高产品的知名度和美誉度，促进产品销售量的增长。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提升品牌形象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通过与具有良好形象和口碑的名人合作，提升品牌形象和信誉度，增强消费者对品牌的信任感。</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名人效应在网络营销中的作用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制定合作计划</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确定合作的具体形式、时间、地点和宣传渠道等，制定详细的合作计划。</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评估营销效果</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对合作效果进行评估和总结，不断优化合作方式和营销策略。</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强化品牌与名人的关联</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通过创意的宣传手段和内容，强化品牌与名人的关联度，提高消费者对品牌的认知度和好感度。</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选择合适的名人</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根据品牌或产品的特点和目标受众，选择与品牌形象相符合的知名人士进行合作。</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名人效应的营销策略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名人效应案例分析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精准定位，品牌形象塑造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该品牌选择了一位具有高度影响力的明星作为代言人，通过代言人的形象和影响力，精准地传达了品牌的定位和形象，吸引了大量目标受众的关注和购买。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941" r="2094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案例一：某品牌代言人营销策略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互动性强，销售效果显著</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某明星通过直播平台进行带货销售，凭借其个人魅力和粉丝基础，实现了与观众的实时互动，有效提高了销售转化率，创造了可观的销售业绩。</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案例二：某明星直播带货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https://d.book118.com/877134001055006042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2024-09-15T15:55:14.488</cp:lastPrinted>
  <dcterms:created xsi:type="dcterms:W3CDTF">2024-09-15T07:55:14Z</dcterms:created>
  <dcterms:modified xsi:type="dcterms:W3CDTF">2024-09-15T07:55:16Z</dcterms:modified>
</cp:coreProperties>
</file>