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34C87-26D2-4C67-87EC-2D923CA41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00694-8F27-48FD-9730-223F2C29A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AA7DB-3E95-437A-9312-A4971A8F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7DC79-2D02-4631-9451-FCE4A7E4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408B9-9FAA-4B36-A78C-A7214221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79C202-944E-4783-AFFF-BBD744345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340CC-A9E5-4442-A2DA-782A4AF95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61D0F-D1F0-4E86-82BF-FDB254267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4EF5D-884D-46AD-8A25-5E8BD3C6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A544-5550-4103-AEB8-3B90D1159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FBD97-823E-4C88-A8DC-62ABEA76C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503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医疗垃圾存放与处理的基本要求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医疗垃圾可分为感染性废物、损伤性废物、病理性废物、药物性废物和化学性废物五类。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医疗垃圾含有大量的细菌、病毒及化学药剂，具有极强的传染性、生物毒性和腐蚀性，未经严格处理，将对环境造成严重污染，并可能传播疾病，危害人类健康。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医疗垃圾中的病原体可能通过接触传播、空气传播、水传播、食物传播等多种途径传播疾病。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危害性及传播途径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《医疗废物管理条例》、《医疗卫生机构医疗废物管理办法》等法规对医疗垃圾的收集、运送、贮存、处置以及监督管理等方面做出了明确规定。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《医疗废物分类目录》、《医疗废物专用包装袋、容器和警示标志标准》等标准规范了医疗垃圾的分类、包装、标识等方面。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医疗垃圾存放设施应远离生活区、食品加工区和水源保护区，且应位于医院下风向。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存放设施应符合防渗漏、防鼠、防蚊蝇、防蟑螂、防盗以及预防儿童接触等安全要求。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存放设施建设与选址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医疗垃圾应使用专用包装袋和利器盒，且容器应完好无损、密封性好，易于清洗和消毒。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包装袋和利器盒外表面应粘贴医疗废物标志，并注明产生单位、产生日期、类别及需要的特别说明等。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容器选择与标识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医疗垃圾应严格按照类别分类存放，禁止将医疗垃圾混入生活垃圾或其他废物中。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医疗垃圾在存放点存放时间不得超过48小时，应及时清运至集中处置单位进行无害化处理。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存放设施应定期消毒和清洁，防止医疗垃圾对环境和人员造成危害。同时，应建立医疗垃圾存放管理制度和应急预案，确保在紧急情况下能够及时、有效地处理医疗垃圾。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存放过程管理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医疗垃圾通过高温焚烧，彻底消灭有害细菌和病毒，达到无害化处理的目的。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高温焚烧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烟气净化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残渣处理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焚烧过程中产生的烟气需经过严格的净化处理，确保排放符合环保标准。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焚烧后的残渣应按照相关规定进行安全处理，防止二次污染。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焚烧处理技术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高压蒸汽灭菌技术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高压蒸汽作用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利用高压蒸汽穿透医疗垃圾，达到灭菌的效果。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适用于一些不宜焚烧处理的医疗废弃物，如一次性医疗器械、敷料等。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需确保蒸汽温度、压力和处理时间等参数符合规定要求，以保证灭菌效果。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使用化学消毒剂对医疗垃圾进行处理，以达到消毒和灭菌的目的。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化学消毒剂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适用于一些特殊类型的医疗垃圾，如含有病原微生物的实验室废弃物等。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需选择合适的化学消毒剂，并确保其浓度和处理时间等参数符合规定要求。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https://d.book118.com/877135031016006035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2024-09-09T09:16:25.492</cp:lastPrinted>
  <dcterms:created xsi:type="dcterms:W3CDTF">2024-09-09T01:16:25Z</dcterms:created>
  <dcterms:modified xsi:type="dcterms:W3CDTF">2024-09-09T01:16:27Z</dcterms:modified>
</cp:coreProperties>
</file>