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B244-325F-4FB8-9D56-CC0BE5FE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4A141-04BA-4E06-99A5-4CCAAD68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3C7E-56DC-4FE6-AA70-563983FE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8EAA1-665A-4AC5-8FFA-923024A0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77FC0-4148-4DF1-8A00-847A67C55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E5C69-E2AE-4BFB-B235-57476EFCF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14C07F-405F-4D30-B987-EF13D264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CC4A0-0A80-4210-92BC-BD9BF215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A2B01-42B8-43FB-B5A8-1A8770A5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38600-F571-428B-830D-28834A28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C368A-C634-429F-9DE5-9389043B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35134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移动支付的发展趋势与前景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移动支付的市场现状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移动支付的前景展望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新兴技术如人工智能、区块链等将为移动支付带来更多可能性，提高支付安全性和效率。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50" r="2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随着全球化进程加速，跨境支付需求将进一步增加，移动支付将发挥更大作用。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移动支付将与金融科技深度融合，为用户提供更加全面、个性化的金融服务。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更广泛的应用场景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随着移动互联网的普及和智能终端的升级，移动支付将渗透到更多生活场景中，如医疗、教育、交通等。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更高的安全性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随着技术的进步，移动支付的安全性将得到进一步提升，保障用户资金安全和隐私。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更优化的用户体验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移动支付将更加注重用户体验，提供更加便捷、智能的服务，满足用户个性化需求。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移动支付的市场现状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移动支付的应用场景不断拓展，从线上购物、线下支付到转账、理财等，满足了消费者和商家的多样化需求。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移动支付的安全性和便捷性不断提高，推动了市场的进一步发展。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871" b="118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10" b="87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569" b="85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全球移动支付市场持续增长，尤其在亚太地区，由于人口众多和电子商务的快速发展，市场规模不断扩大。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全球移动支付市场概况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中国政府对移动支付的监管逐步加强，促进了市场的规范发展。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中国移动支付市场已经成为全球最大的移动支付市场，支付宝和微信支付两大巨头占据了绝大部分市场份额。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中国移动支付市场的用户规模庞大，普及率高，为移动支付的发展提供了广阔的市场空间。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中国移动支付市场概况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移动支付的主要应用场景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线上购物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通过手机APP或扫描二维码进行在线购物支付，方便快捷。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转账汇款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通过移动支付平台进行个人或企业间的转账汇款，方便快捷，降低了交易成本。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线下支付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通过手机扫码或NFC技术进行线下实体店支付，无需现金或银行卡。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移动支付平台提供各类理财服务，如余额宝、定期存款等，方便用户进行财富管理。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移动支付的发展趋势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利用指纹、虹膜、人脸等生物特征进行身份验证，提高移动支付的安全性和便捷性。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生物识别技术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通过去中心化的账本技术，保障交易的透明度和安全性，降低欺诈风险。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利用机器学习、深度学习等技术优化风控模型，提高交易的审核效率和准确性。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技术创新推动移动支付发展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https://d.book118.com/877135134003006034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2024-09-07T15:40:20.203</cp:lastPrinted>
  <dcterms:created xsi:type="dcterms:W3CDTF">2024-09-07T07:40:20Z</dcterms:created>
  <dcterms:modified xsi:type="dcterms:W3CDTF">2024-09-07T07:40:22Z</dcterms:modified>
</cp:coreProperties>
</file>