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2187B5-687A-4382-BE7D-15079A9249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5DC8DC-202A-498B-8222-0A607BAF8E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C26B04-6645-4414-8EA1-E14755024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E82DB8-A55D-4D3F-BBBA-F306E93DF9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08608D-107E-45A4-8A79-0E4AC956BA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A222D4-49B6-4ACF-A862-0648CCD11F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3FB5B5-19F3-48F1-AF01-7FC5710273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5B4221-A371-4A5A-8AE2-7D80D4C78E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E05385-1CC6-44AB-8992-07BB838A32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4549F6-3108-4D05-98FF-150186B1C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49B98E-AAB4-47A2-8A49-61387936B2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13604506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纳税事务人才需求分析报告</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headEnd type="none"/>
            <a:tailEnd type="none"/>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headEnd type="none"/>
            <a:tailEnd type="none"/>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headEnd type="none"/>
            <a:tailEnd type="none"/>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纳税事务行业现状和发展趋势</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纳税事务人才需求分析</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纳税事务人才培养现状与问题</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纳税事务人才需求预测与展望</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提高纳税事务人才培养质量的建议</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引言</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纳税事务是社会经济活动中不可或缺的一环，随着经济的发展和税收政策的不断调整，纳税事务的复杂性和专业性也在不断提高。</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当前，我国正处于经济转型和产业升级的关键时期，纳税事务面临着新的挑战和机遇，对纳税事务人才的需求也发生了深刻变化。</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纳税事务人才需求分析有助于了解当前市场对纳税事务人才的具体要求，为企业和个人的发展提供指导。</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通过人才需求分析，可以发现当前纳税事务人才培养的不足之处，为教育机构和政府部门提供改进的方向和建议。</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人才需求分析还有助于预测未来纳税事务人才的需求趋势，为相关企业和个人提前做好规划和准备。</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人才需求分析的重要性和意义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纳税事务行业现状和发展趋势</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纳税事务行业的发展与国家税收政策、经济发展水平密切相关。</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纳税事务行业是维护国家税收秩序、保障税收收入、服务经济发展的重要行业。</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纳税事务行业涵盖了税务登记、申报征收、税务审计、咨询服务等多个领域。</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纳税事务行业概述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纳税事务行业将进一步规范化、专业化，对从业人员的素质要求将不断提高。</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纳税事务行业将更加注重技术创新和服务质量，提高服务效率和市场竞争力。</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随着税收政策的不断调整和经济发展，纳税事务行业将面临更多的挑战和机遇。</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纳税事务行业将与相关行业深度融合，形成更加完整的涉税服务产业链。</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062" b="2062"/>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2062" b="2062"/>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2241" b="2241"/>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纳税事务行业发展趋势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纳税事务人才需求分析</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需求增长</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 随着经济的快速发展和税收制度的日益复杂，纳税事务人才的需求总量呈现出逐年增长的趋势。</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地域分布</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 不同地区对纳税事务人才的需求量存在差异，经济发达地区的需求量相对较大。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行业领域</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 不同行业对纳税事务人才的需求也有所不同，如金融、房地产等领域的需求相对较高。</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纳税事务人才需求总量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层次结构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 纳税事务人才的需求层次多样化，包括基层工作人员、中层管理人员和高层决策人员等。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专业结构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 随着税收制度的不断改革和完善，对具有相关专业背景的人才需求量逐渐增加，如税务、会计、法律等。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年龄结构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 纳税事务人才的年龄结构也需要合理配置，既要保证经验丰富的中老年人才，也要培养年轻有活力的新生力量。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纳税事务人才结构需求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https://d.book118.com/877136045065006034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2024-09-08T09:14:20.189</cp:lastPrinted>
  <dcterms:created xsi:type="dcterms:W3CDTF">2024-09-08T01:14:20Z</dcterms:created>
  <dcterms:modified xsi:type="dcterms:W3CDTF">2024-09-08T01:14:22Z</dcterms:modified>
</cp:coreProperties>
</file>