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A96FD-414E-4F17-A134-3CD29108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3CFFA-46A7-4466-A723-F4C02C38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70902-89B1-4264-8261-32D6EA10C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4C23E-32A1-4063-BF78-82A281589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775C8-87C8-4C34-B7F2-16BB7061F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2FF81-E2DC-483D-BE55-B39FC23D7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A316B-D63E-4CE1-ACA8-5C0B6706A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53073-8A72-4E8B-A4ED-06F6105D6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3F1C1-C646-41E1-B4BD-4B6AE8BE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A6983-F11F-4904-894C-B4D57879E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33E09-D5E7-4C1A-8B77-EBB416EAB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6122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VTE预防和护理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VTE的预防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VTE的监测和管理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VTE患者的教育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VTE（静脉血栓栓塞症）是一种由于血液在静脉内不正常凝结，造成血管阻塞，影响血液循环的疾病。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VTE包括深静脉血栓（DVT）和肺血栓栓塞症（PTE），是心血管疾病中的一种常见类型。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VTE可根据发生部位和严重程度分为不同类型。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常见的VTE类型包括近端深静脉血栓（包括腘静脉、股静脉和髂静脉）、远端深静脉血栓、PTE和无症状性VTE。不同类型的VTE具有不同的临床表现和风险因素。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VTE的发生与多种风险因素相关。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常见的VTE风险因素包括年龄、性别、遗传因素、肥胖、长期卧床或久坐、手术、创伤、妊娠、分娩、恶性肿瘤等。这些风险因素可单独或共同作用，增加个体发生VTE的风险。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VTE的风险因素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鼓励患者进行适当的运动，如散步、游泳等，以增加肌肉活动，促进血液循环。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保持健康的体重，避免肥胖，以降低VTE发生的风险。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戒烟和限制酒精摄入有助于降低VTE的风险。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基础预防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使用抗凝药物如华法林、利伐沙班等，可以抑制血栓形成，预防VTE的发生。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某些抗炎药物如阿司匹林等，具有抑制血小板聚集的作用，有助于降低VTE的风险。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穿医用弹力袜可以增加下肢静脉回流，减少血液淤积，从而降低VTE发生的风险。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使用间歇性充气加压装置可以对下肢进行周期性的加压和放松，模拟肌肉的收缩和舒张，促进下肢血液回流。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间歇性充气加压装置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VTE的护理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https://d.book118.com/877136122113006031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2024-09-03T22:02:08.568</cp:lastPrinted>
  <dcterms:created xsi:type="dcterms:W3CDTF">2024-09-03T14:02:08Z</dcterms:created>
  <dcterms:modified xsi:type="dcterms:W3CDTF">2024-09-03T14:02:10Z</dcterms:modified>
</cp:coreProperties>
</file>