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9F0733-8C78-47FE-94D7-E7B4C787B0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670DE-129F-430F-B565-CD032D0A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9006F-514F-4435-84D1-F622C6BB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6A58-ACB1-4E25-A0D9-AB49954C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7FCB6-CF6A-4584-BCD6-B4D2CE70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F3CEF-5B45-4E6E-9A74-A1572432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76B85-43D6-4B50-B0FB-C001ADBC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EDC8D-B4C8-4346-A2A1-3343873A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8D188-FE80-475F-8C32-5B4295498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651F5-47EE-4BEA-B4AF-D8EB9402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7E1D8-3267-4446-9179-E84F39B2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FD7B4-D3AE-47C1-ABAF-83570C6B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3F24CF-E88C-48D4-B62D-67DA60722A0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C35B51-FFB2-4F0C-9DBD-38DF4251B5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112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节能建设项目的节能措施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节能建设项目的节能技术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节能建设项目的节能措施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节能建设项目的经济效益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节能建设项目是指通过采用先进的技术和方法，在建设和运营过程中有效减少能源消耗的项目。这些项目致力于提高能源利用效率，减少能源浪费，以达到节约能源资源的目的。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通过优化能源使用，节约能源资源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减少能源开采对自然环境的影响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减少二氧化碳等排放物的释放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降低碳排放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工业节能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提高生产工艺能效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推广节能设备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实施全员节能意识培训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交通运输节能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推广新能源汽车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提倡绿色出行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建设智能交通系统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采用节能建材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优化建筑设计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改善建筑隔热性能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促使节能项目得到更多关注和投资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能源紧缺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推动节能技术的快速发展和应用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各国政府出台节能政策，加速节能产业发展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节能建设项目的实施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在实施节能建设项目时，需要充分考虑节能技术的应用、管理措施的落实以及监测评估的持续性。同时，要注重宣传教育，培养节能意识，推动整个社会朝着节约能源、减少排放的方向发展。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节能建设项目的节能技术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高效照明系统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高效照明系统采用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LED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灯具、智能照明控制系统等技术实现节能目标。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LED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灯具具有高光效、节能环保等优点，可以有效降低能耗和管理成本，提高照明质量。智能照明控制系统可以根据环境亮度自动调节光照强度，实现智能节能管理。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建筑外墙隔热材料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提高建筑保温性能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保温隔热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促进绿色建筑发展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减少能量损耗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高效供暖、制冷系统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利用地热资源供暖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地源热泵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利用太阳能进行取暖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太阳能供暖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提高供暖、制冷效率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降低运行成本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成本节约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自动调整设备工作模式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优化能源利用效率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定期分析能耗数据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提出节能改进建议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监测室内空气质量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实时反馈环境数据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智能节能管理系统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实时监测建筑设备运行状态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远程控制设备开关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节能技术实践效果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降低维护成本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减少碳排放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提升使用体验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符合社会发展趋势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节能建设项目的节能措施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节能设计理念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考虑节能因素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考虑节能因素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设备选型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考虑节能因素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节能材料应用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低导热系数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高保温性能的材料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选择环保材料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节能设备应用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节能设备是节能建设项目中的关键部分，选用能效高的设备，如高效空调、节能照明设备等，能有效降低能耗，减少资源消耗。通过科学的设备选择和使用，可以实现节能减排的目标。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节能管理机制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完善的节能管理制度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持续改进节能管理机制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监督建筑的节能运行情况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监督运行情况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选用节能设备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优化设备运行方案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实施设备能效评估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建立节能管理制度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监督节能运行情况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持续改进管理机制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培训与宣传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针对人员进行培训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加强宣传节能意识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推广节能技术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节能建设项目关键措施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分析建筑结构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优化建筑设计方案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采用节能材料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https://d.book118.com/877141121011006055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节能建设项目的节能措施</vt:lpstr>
      <vt:lpstr>目录</vt:lpstr>
      <vt:lpstr>第1章 节能建设项目概述</vt:lpstr>
      <vt:lpstr>节能建设项目定义</vt:lpstr>
      <vt:lpstr>节能建设项目的重要性</vt:lpstr>
      <vt:lpstr>节能建设项目的分类</vt:lpstr>
      <vt:lpstr>节能建设项目的发展趋势</vt:lpstr>
      <vt:lpstr> </vt:lpstr>
      <vt:lpstr>第2章 节能建设项目的节能技术</vt:lpstr>
      <vt:lpstr> </vt:lpstr>
      <vt:lpstr>建筑外墙隔热材料</vt:lpstr>
      <vt:lpstr>高效供暖、制冷系统</vt:lpstr>
      <vt:lpstr>智能节能管理系统</vt:lpstr>
      <vt:lpstr>节能技术实践效果</vt:lpstr>
      <vt:lpstr>第3章 节能建设项目的节能措施</vt:lpstr>
      <vt:lpstr>节能设计理念</vt:lpstr>
      <vt:lpstr>节能材料应用</vt:lpstr>
      <vt:lpstr>节能设备应用</vt:lpstr>
      <vt:lpstr>节能管理机制</vt:lpstr>
      <vt:lpstr>节能建设项目关键措施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2024-09-29T14:29:57.687</cp:lastPrinted>
  <dcterms:created xsi:type="dcterms:W3CDTF">2024-09-29T06:29:57Z</dcterms:created>
  <dcterms:modified xsi:type="dcterms:W3CDTF">2024-09-29T06:29:59Z</dcterms:modified>
</cp:coreProperties>
</file>