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162CE0-F8CC-4627-B817-A42140BB1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F11A71-3742-47AA-8FD4-58F7710C8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CE81B3-1367-424F-822A-2F673D4D8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74E534-E58B-48F5-8142-3E76321EF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719A77-D2C6-4117-BF8F-BFE2CA488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297F40-82B9-4480-98D1-974E0F520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04C537-5107-4108-913E-4AB448CA1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38336B-DFA7-4408-8601-C9F195FE5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ED683C-1EDE-479C-9AD0-94A28D64D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FF19E5-78B7-48F5-9BFA-6C2F01D4E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303C8D-BB5E-400D-A717-20F9423CC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14112301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国家基本公卫服务规范第三版健康教育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健康教育基本概念与重要性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国家基本公卫服务规范第三版解读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健康促进策略与方法探讨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居民健康素养提升途径研究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学校、社区、企业等场所健康教育实践分享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挑战与机遇：新时代下健康教育发展趋势预测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健康教育基本概念与重要性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健康定义及内涵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健康不仅仅是没有疾病或虚弱，而是身体、心理和社会适应的完好状态。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健康是一个动态的概念，随着医学模式的发展和人们健康观念的转变而不断深化。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健康的内涵包括身体健康、心理健康、社会适应良好和道德健康四个方面。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健康教育的目标是帮助人们建立健康的生活方式和行为习惯，提高自我保健意识和能力。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健康教育的任务是传播健康知识，帮助人们树立正确的健康观念，提高健康素养。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583" b="7583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健康教育还要针对不同人群和特定健康问题，开展有针对性的干预活动，促进人群健康水平的提高。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健康教育是公共卫生体系的重要组成部分，贯穿于公共卫生工作的始终。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健康教育在预防疾病、促进健康、提高生活质量等方面发挥着重要作用。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通过健康教育，可以培养人们的健康意识和健康行为，提高公共卫生工作的效果和效益。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健康教育在公共卫生体系中地位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国家基本公卫服务规范第三版解读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经济快速发展和人民生活水平提高，公众对健康的需求日益增长，国家基本公共卫生服务作为深化医药卫生体制改革的重要工作，在促进居民健康方面发挥着越来越重要的作用。为进一步提高基本公共卫生服务均等化水平，国家卫生健康委组织专家对《国家基本公共卫生服务规范（2017年版）》进行了修订，形成了《国家基本公共卫生服务规范（第三版）》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出台背景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新规范的出台，对于推动基本公共卫生服务高质量发展，提高居民健康水平具有重要意义。它有助于明确各级政府和医疗卫生机构的职责和任务，规范服务行为，提高服务质量，促进基本公共卫生服务均等化。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规范出台背景及意义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规范包括12项基本公共卫生服务项目，即建立居民健康档案、健康教育、预防接种、0～6岁儿童健康管理、孕产妇健康管理、老年人健康管理、慢性病健康管理（高血压、2型糖尿病）、严重精神障碍患者管理、肺结核患者健康管理、中医药健康管理、传染病及突发公共卫生事件报告和处理、卫生监督协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主要内容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规范在保持原有框架基本不变的基础上，对部分项目内容进行了优化和完善。一是更加突出“以人民健康为中心”的服务理念，强调预防为主、防治结合；二是更加注重服务质量和效果评价，强化绩效考核和结果运用；三是更加注重信息化建设和数据共享利用，提高服务效率和便捷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规范主要内容和特点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与第一版的差异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第一版相比，第三版规范在项目内容、服务流程、考核指标等方面进行了全面修订和完善。例如，在健康教育方面，增加了健康素养促进项目，强调提高居民健康素养水平；在预防接种方面，完善了疫苗管理和接种服务流程；在慢性病健康管理方面，增加了高血压、2型糖尿病患者的健康管理内容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与第二版的差异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第二版相比，第三版规范主要在以下几个方面进行了调整和完善。一是根据新形势新要求对项目内容进行了优化和完善；二是结合基层实际对部分项目工作流程进行了调整；三是删除了部分与当前工作实际不符或已经不再开展的项目内容；四是增加了绩效考核和结果运用等相关内容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与前两版规范比较差异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健康促进策略与方法探讨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科学性原则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社会性原则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参与性原则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长期性原则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健康促进策略制定原则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制定健康促进策略应以科学的理论和方法为基础，确保策略的有效性和可行性。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鼓励目标人群积极参与健康促进策略的制定和实施，提高策略的接受度和实施效果。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健康促进策略的制定应考虑到社会、经济、文化等多方面因素，确保策略的针对性和实用性。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健康促进是一个长期的过程，需要制定长期、可持续的健康促进策略，确保效果的持久性。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通过讲座、宣传册、视频等多种形式，向目标人群传授健康知识和技能，提高其健康意识和自我保健能力。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为目标人群提供个性化的健康咨询服务，解答其健康问题，提供针对性的建议和指导。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健康咨询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组织各种形式的健康促进活动，如健康知识竞赛、健身比赛等，激发目标人群参与健康促进的热情和积极性。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健康促进活动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改善生活和工作环境，减少健康危险因素，为目标人群创造一个有利于健康的环境。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健康环境建设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常见健康促进方法介绍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https://d.book118.com/877141123013006036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2024-09-10T20:33:15.857</cp:lastPrinted>
  <dcterms:created xsi:type="dcterms:W3CDTF">2024-09-10T12:33:15Z</dcterms:created>
  <dcterms:modified xsi:type="dcterms:W3CDTF">2024-09-10T12:33:18Z</dcterms:modified>
</cp:coreProperties>
</file>