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F3EBFD-C36B-45D3-913B-E73138B8C9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3C1033-E589-4696-929F-6D58EB1AF7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8237FF-DA97-4333-83D2-9B0DB45F38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50BBE6-1317-47A1-9278-6C2BD73B1A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851CB0-D54B-4E86-8568-663BBDDFCF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BD0E3F1-C28F-4D47-BAD8-E87916ACD3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44D3E1-240A-4E2F-AB9D-A85C099625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4A8397-329D-4855-B9D6-743FA25EF0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056A13-FB6C-41E4-B41C-5AE3B3F27D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4422E0-4850-42DC-8BC8-89C772BC6D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1C680B-8E6E-4C9D-B9E3-14BC27ACFD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7141160033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安全生产管理制度的案例分析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安全生产管理制度概述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安全生产管理制度的实施与运行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安全生产管理制度的案例分析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安全生产管理制度存在的问题与挑战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完善安全生产管理制度的建议与措施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保障员工安全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分析安全生产事故案例，找出事故原因和管理漏洞，完善管理制度，保障员工生命财产安全。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促进企业可持续发展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安全生产是企业可持续发展的重要保障，通过案例分析，不断完善管理制度，有助于企业长期稳定发展。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通过案例分析，发现管理制度中存在的问题，提出改进措施，从而提高生产效率。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375" r="163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333" r="14333"/>
          <a:stretch>
            <a:fillRect/>
          </a:stretch>
        </p:blipFill>
        <p:spPr>
          <a:xfrm>
            <a:off x="4289937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通过案例分析，可以借鉴其他企业或行业的成功经验，避免走弯路。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借鉴经验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分析案例中的问题和不足，有助于发现自身企业或行业中存在的问题。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发现问题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针对案例中的问题，提出改进措施和建议，完善自身企业的管理制度。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改进管理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通过案例分析，可以提高对潜在风险的预防和应对能力，减少事故发生的可能性。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提高预防能力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安全生产管理制度概述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613" r="1261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安全生产管理制度的定义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安全生产管理制度是企业为保障员工人身安全、确保生产顺利进行而制定的一系列规章制度。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它涵盖了企业在生产过程中应遵循的安全标准、操作规程和应急措施等内容。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保障员工生命安全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通过规范生产流程、提供必要的安全防护措施，降低事故发生的概率，保障员工生命安全。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合理的安全生产管理制度能够减少生产过程中的事故和故障，保证生产的连续性和稳定性，从而提高生产效率。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维护企业形象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安全生产是企业社会责任的重要体现，良好的安全生产管理制度有助于提升企业形象，增强社会信任度。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安全生产管理制度的重要性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安全生产管理制度的体系结构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安全教育与培训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定期开展安全知识教育和技能培训，提高员工的安全意识和自我保护能力。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安全规章制度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包括安全操作规程、安全检查制度、事故报告和处理制度等，确保员工在生产过程中有章可循。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安全生产责任制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明确各级管理人员和员工在安全生产中的职责和权利，形成全员参与的安全生产管理体系。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安全检查与评估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定期对生产现场进行安全检查，评估潜在风险，及时采取措施消除安全隐患。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应急管理与救援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建立应急管理机制，制定应急预案，配备必要的应急救援设备和人员，确保在紧急情况下能够迅速响应并妥善处理。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安全生产管理制度的实施与运行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制定安全生产目标，并进行层层分解，确保各级人员明确自己的安全目标和任务。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建立安全生产考核机制，对各级人员的安全职责履行情况进行定期考核，并采取相应的奖惩措施。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4320" r="4320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036" r="1036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明确各级管理人员和操作人员的安全职责，形成完整的安全生产责任体系。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安全生产责任制的落实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750" r="1875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对新入职员工进行三级安全教育，确保他们了解安全生产规章制度和操作规程。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对在岗员工进行定期的安全培训，提高他们的安全意识和操作技能。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对特种作业人员进行专门的培训，确保他们具备相应的特种作业资格。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安全培训与教育的开展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8917" r="89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对检查中发现的问题和隐患，及时采取措施进行整改，确保生产安全。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制定安全检查制度，明确检查的内容、频次和要求。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采用定期巡查、专项检查、季节性检查、节假日检查等多种方式进行安全检查。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安全检查与隐患排查的实施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针对可能发生的生产安全事故，制定相应的应急预案，明确应急组织、通讯联络、现场处置等方面的要求。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定期组织应急演练，提高员工的应急处置能力和自救互救能力。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对应急预案进行定期评估和修订，确保其有效性和实用性。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12701" b="12701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应急预案的制定与演练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https://d.book118.com/877141160033006041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2024-09-13T22:05:16.011</cp:lastPrinted>
  <dcterms:created xsi:type="dcterms:W3CDTF">2024-09-13T14:05:16Z</dcterms:created>
  <dcterms:modified xsi:type="dcterms:W3CDTF">2024-09-13T14:05:18Z</dcterms:modified>
</cp:coreProperties>
</file>