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25679-EAFB-442C-9BA4-B93F6AF5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A2AB3-038B-49EB-AF01-5E06B598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57335-4E45-4207-A00C-64F2E023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A5596-09F9-4478-A753-4B3B3CB2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C3D02-C735-47F2-9C04-6C8F971E5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2DD01-2385-4AC4-A46F-F6850EB1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5E31F-8092-4312-8EA1-DBAF1DF77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E9CE8-177E-4775-9BD5-53112CD9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2F7E3-5E09-4135-B8F7-DED33671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64CB0-B7E2-497A-88F8-579421CA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FF6E7-7203-48C9-A74E-4A64B10C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2114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科护理病历讨论PPT\n## 1.产科护理病历的重要性及基本原则\n### 1.1产科护理病历在临床护理中的重要性\n### 1.2产科护理病历的基本内容\n### 1.3产科护理病历的记录原则与方法\n## 2.产科护理病历的案例分析\n### 2.1正常分娩产妇的护理病历案例分析\n### 2.2剖宫产产妇的护理病历案例分析\n### 2.3高危产妇的护理病历案例分析\n## 3.产科护理病历讨论的目的与意义\n### 3.1提高产科护理人员的临床思维能力\n### 3.2促进产科护理人员的专业知识更新\n### 3.3提高产科护理质量，保障母婴安全\n## 4.产科护理病历讨论的组织与实施\n### 4.1产科护理病历讨论的组织形式与参与人员\n### 4.2产科护理病历讨论的准备与流程\n### 4.3产科护理病历讨论后的总结与反馈\n## 5.产科护理病历讨论中的问题与对策\n### 5.1产科护理病历讨论中存在的问题\n### 5.2针对问题的对策与建议\n### 5.3持续改进产科护理病历讨论的效果评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产科护理病历讨论PPT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产科护理病历的重要性及基本原则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产科护理病历是评估产妇护理需求的重要依据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了解产妇的生理和心理状况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评估护理效果和母婴安全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产科护理病历是提高护理质量的关键环节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有助于护理质量的持续改进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产科护理病历是保障母婴安全的有效手段   -及时发现并处理潜在的危险因素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为医生提供重要的临床信息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有助于制定合适的治疗方案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产科护理病历在临床护理中的重要性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5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6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7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8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9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0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182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姓名、年龄、民族、住址等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联系方式、孕产妇保健手册编号等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产科病史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既往孕产史、手术史等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本次妊娠的孕期、产检情况等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生理评估：生命体征、体重、宫高、腹围等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心理评估：心理状态、应对能力等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社会评估：家庭支持、经济状况等</a:t>
                </a:r>
                <a:endParaRPr/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护理计划与实施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护理目标：短期和长期目标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护理措施：生活护理、专科护理、心理护理等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护理效果：症状缓解、并发症预防等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护理记录单：生命体征、护理措施、病情变化等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护理病历：护理过程、护理效果、出院指导等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产科护理病历的基本内容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真实性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客观、准确地记录病情变化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避免主观臆断和涂改</a:t>
                </a:r>
                <a:endParaRPr/>
              </a:p>
            </p:txBody>
          </p:sp>
          <p:pic>
            <p:nvPicPr>
              <p:cNvPr id="20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动态记录病情变化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及时调整护理计划和措施</a:t>
                </a:r>
                <a:endParaRPr/>
              </a:p>
            </p:txBody>
          </p:sp>
          <p:pic>
            <p:nvPicPr>
              <p:cNvPr id="20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记录与产妇护理相关的所有信息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避免遗漏和疏忽</a:t>
                </a:r>
                <a:endParaRPr/>
              </a:p>
            </p:txBody>
          </p:sp>
          <p:pic>
            <p:nvPicPr>
              <p:cNvPr id="21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使用规范的护理术语和记录格式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保持记录清晰、易读</a:t>
                </a:r>
                <a:endParaRPr/>
              </a:p>
            </p:txBody>
          </p:sp>
          <p:pic>
            <p:nvPicPr>
              <p:cNvPr id="21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产科护理病历的记录原则与方法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产科护理病历的案例分析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产妇年龄、孕周、产检情况等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产妇的心理状态、家庭支持等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生理评估：生命体征、宫高、腹围等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心理评估：心理状态、应对能力等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社会评估：家庭支持、经济状况等</a:t>
                </a:r>
                <a:endParaRPr/>
              </a:p>
            </p:txBody>
          </p:sp>
          <p:pic>
            <p:nvPicPr>
              <p:cNvPr id="2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护理计划与实施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护理目标：短期和长期目标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护理措施：生活护理、专科护理、心理护理等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护理效果：症状缓解、并发症预防等</a:t>
                </a:r>
                <a:endParaRPr/>
              </a:p>
            </p:txBody>
          </p:sp>
          <p:pic>
            <p:nvPicPr>
              <p:cNvPr id="2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正常分娩产妇的护理病历案例分析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产妇年龄、孕周、产检情况等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产妇的心理状态、家庭支持等</a:t>
                </a:r>
                <a:endParaRPr/>
              </a:p>
            </p:txBody>
          </p:sp>
          <p:sp>
            <p:nvSpPr>
              <p:cNvPr id="2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生理评估：生命体征、宫高、腹围等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心理评估：心理状态、应对能力等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社会评估：家庭支持、经济状况等</a:t>
                </a:r>
                <a:endParaRPr/>
              </a:p>
            </p:txBody>
          </p:sp>
          <p:sp>
            <p:nvSpPr>
              <p:cNvPr id="2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护理计划与实施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护理目标：短期和长期目标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护理措施：生活护理、专科护理、心理护理等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护理效果：症状缓解、并发症预防等</a:t>
                </a:r>
                <a:endParaRPr/>
              </a:p>
            </p:txBody>
          </p:sp>
          <p:sp>
            <p:nvSpPr>
              <p:cNvPr id="2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剖宫产产妇的护理病历案例分析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产妇年龄、孕周、产检情况等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产妇的心理状态、家庭支持等</a:t>
                </a:r>
                <a:endParaRPr/>
              </a:p>
            </p:txBody>
          </p:sp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</p:grpSp>
        <p:grpSp>
          <p:nvGrpSpPr>
            <p:cNvPr id="26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生理评估：生命体征、宫高、腹围等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心理评估：心理状态、应对能力等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社会评估：家庭支持、经济状况等</a:t>
                </a:r>
                <a:endParaRPr/>
              </a:p>
            </p:txBody>
          </p:sp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endParaRPr/>
              </a:p>
            </p:txBody>
          </p:sp>
        </p:grpSp>
        <p:grpSp>
          <p:nvGrpSpPr>
            <p:cNvPr id="26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护理目标：短期和长期目标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护理措施：生活护理、专科护理、心理护理等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护理效果：症状缓解、并发症预防等</a:t>
                </a:r>
                <a:endParaRPr/>
              </a:p>
            </p:txBody>
          </p:sp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护理计划与实施</a:t>
                </a:r>
                <a:endParaRPr/>
              </a:p>
            </p:txBody>
          </p:sp>
        </p:grpSp>
      </p:grpSp>
      <p:pic>
        <p:nvPicPr>
          <p:cNvPr id="27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高危产妇的护理病历案例分析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产科护理病历讨论的目的与意义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分析病历，发现问题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判断产妇的护理需求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发现潜在的护理问题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讨论病历，解决问题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探讨护理措施的有效性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优化护理计划和方案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总结病历，提高能力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学习临床经验和教训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提高临床思维和判断能力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提高产科护理人员的临床思维能力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https://d.book118.com/877142114066006042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产科护理病历讨论PPT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2024-09-15T17:59:56.627</cp:lastPrinted>
  <dcterms:created xsi:type="dcterms:W3CDTF">2024-09-15T09:59:56Z</dcterms:created>
  <dcterms:modified xsi:type="dcterms:W3CDTF">2024-09-15T09:59:58Z</dcterms:modified>
</cp:coreProperties>
</file>