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50B3F-B2AA-4652-A2A1-32964E87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B2737-30C8-47AE-BBB6-ABD443AAE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9B5CC-A25F-4891-A1F5-F2AB1AD3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E92F5-E420-44B7-8104-1FEDC7DD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605F8-C073-4F63-B661-0DAF6C35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5A500D-080A-4112-A3E1-92C43BD9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5AB0F-4FEB-443D-8957-FC5E29AB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D8E0C-11B4-454D-A8D2-F51659EF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FD47F-896B-4E6C-86DA-6E88CACB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6EB1C-3E07-4B41-8076-1F2674B7B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58755-C102-4528-A1FE-A6F2A1E6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43022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采购专业化与人才培养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采购人才培养策略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采购人员职业素养提升途径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采购专业技能培训内容及方法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采购专业化实践案例分享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采购专业化是指企业在采购过程中，通过专业化的管理、技术和方法，提高采购效率和质量，降低采购成本，从而增强企业竞争力的一种管理方式。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随着市场竞争的加剧和全球化的发展，采购作为企业价值链的重要环节，其专业化的程度直接影响到企业的成本、质量和市场竞争力。因此，采购专业化对于企业的长期发展具有重要意义。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采购专业化的定义与重要性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采购专业化的概念起源于20世纪初的工业革命时期。随着生产规模的扩大和分工的细化，企业开始注重采购过程中的效率和质量问题，逐渐形成了专业化的采购管理体系。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随着信息技术和互联网的发展，采购专业化的内涵和外延不断扩大。现代采购专业化不仅关注采购流程的优化和成本控制，还涉及到供应链管理、风险管理、数据分析等多个领域。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采购专业化的历史与发展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采购专业化的核心内容主要包括采购策略制定、供应商管理、采购流程优化、成本控制、风险管理等方面。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专业化的目标是通过专业化的管理和技术手段，实现采购效率和质量的提升，降低采购成本，优化供应链管理，增强企业的市场竞争力。同时，采购专业化还致力于培养具备专业素养和技能的采购人才，为企业的长期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采购专业化的核心内容与目标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采购人才培养策略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培养具备国际化视野、创新精神和实践能力的采购领域高素质人才，满足企业和社会对采购专业人才的需求。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坚持德、智、体、美全面发展，注重知识、能力和素质协调发展，强化实践能力和创新创业精神培养。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构建以采购管理为核心，涵盖供应链管理、物流管理、质量管理等相关领域的课程体系，注重理论与实践相结合。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采用案例教学、模拟教学、项目教学等多元化教学方法，引导学生主动参与学习和实践，提高教学效果。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课程体系建设与教学方法改革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包括企业实习、社会实践、创新创业实践等，旨在培养学生的实践能力和职业素养。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建立完善的实践教学管理制度和运行机制，加强实践教学过程管理和质量监控，确保实践教学效果。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校企合作与产教融合模式探索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通过与企业建立合作关系，共同制定人才培养方案、开发课程、提供实践机会等，实现人才培养与企业需求的紧密对接。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产教融合模式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将产业界的先进理念、技术和资源引入教学过程，促进教学内容与产业实际需求的融合，提高学生的职业适应能力和竞争力。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采购人员职业素养提升途径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加强采购人员的职业道德教育，培养诚实守信、廉洁自律的职业品质，确保采购活动的公正、公平和公开。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提高采购人员的法律法规意识，熟悉相关采购法律法规和政策，确保采购活动的合法合规。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职业道德教育与法律法规意识培养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沟通协调能力与团队合作精神培育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提升采购人员的沟通协调能力，善于与供应商、企业内部相关部门进行有效沟通，确保采购信息的准确传递和问题的及时解决。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培养采购人员的团队合作精神，强化团队协作意识，与团队成员相互支持、协作配合，共同完成采购任务。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激发采购人员的创新思维，鼓励探索新的采购模式和方法，提高采购效率和效益。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训练采购人员具备较强的问题解决能力，能够独立思考、分析并解决采购过程中遇到的问题和困难。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创新思维与解决问题能力训练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https://d.book118.com/877143022050006032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2024-09-05T02:44:09.315</cp:lastPrinted>
  <dcterms:created xsi:type="dcterms:W3CDTF">2024-09-04T18:44:09Z</dcterms:created>
  <dcterms:modified xsi:type="dcterms:W3CDTF">2024-09-04T18:44:11Z</dcterms:modified>
</cp:coreProperties>
</file>