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68D2E-7797-4CFA-B235-D151B571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764B3-D3A2-4191-B40A-FC313406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6EBB-AAAC-4787-8CA4-0F7EDA2D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7DF92-49FE-4244-B827-BA6357DFB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D9280-E30A-439D-A4E7-AB89991C1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A5F01-754B-4BBC-A398-9CE29200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683F7-11C7-455B-BC96-4E22A904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8C19F-3577-421D-9633-007C051F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647E9-4358-4820-A674-B872BB22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D6385-FAE2-4BFA-B779-CAEF537C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811D6-CDC9-441B-BFB5-B7BA4F47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316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安全与心理健康黑板报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安全与心理健康的实践建议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安全与心理健康案例分享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安全的环境可以降低意外事故和风险，保护人们的生命安全。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安全的生活环境有助于人们更好地享受生活，减少担忧和焦虑。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安全的社会环境有助于维护社会稳定，减少犯罪和暴力事件。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安全对生活的影响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健康的心理状态可以增强人们的幸福感和满足感，提高生活质量。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良好的心理健康有助于建立和谐的人际关系，增强社交能力。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提高工作和学习效率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健康的心理状态可以提高人们的工作和学习效率，取得更好的成果。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96" r="28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安全的环境可以促进心理健康，而健康的心理状态也可以提高人们对安全的感知和防范意识。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安全与心理健康是人们生活中不可或缺的两个重要方面，需要共同维护和关注。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共同维护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安全与心理健康的关联性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定期检查家庭电线、电器，不乱丢烟蒂，教育孩子不乱玩火柴、打火机等。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不私拉乱接电线，不用破损的电线和电器，使用电器时要注意安全。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防触电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正确使用燃气，定期检查煤气管道和灶具，不食用过期食品和饮用生水。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防中毒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过马路要走人行横道，不闯红灯，不在马路上玩耍、奔跑。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乘车时系好安全带，不将头、手伸出窗外，不在车厢内打闹。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安全乘坐交通工具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不在马路上追逐打闹，过马路要走斑马线，注意观察来往车辆。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步行安全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识别网络诈骗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警惕网络诈骗，不轻信中奖、虚假广告等信息，不随意点击不明链接。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不透露个人真实姓名、地址、电话号码等敏感信息，不轻信陌生人的请求。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健康上网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合理安排上网时间，不沉迷于网络游戏和社交媒体，保护眼睛健康。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洪水安全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关注天气预报，提前做好防范措施，遵循当地政府的疏散指示，到指定的安全区域避难。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台风安全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关注台风动态，提前做好防范措施，尽量留在室内或安全场所避风避雨，避免外出。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掌握地震逃生知识，保持镇静，就近躲避在坚固的家具下或墙角处，待震动停止后迅速撤离到开阔的安全地带。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https://d.book118.com/877143166011006044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2024-09-18T03:46:23.556</cp:lastPrinted>
  <dcterms:created xsi:type="dcterms:W3CDTF">2024-09-17T19:46:23Z</dcterms:created>
  <dcterms:modified xsi:type="dcterms:W3CDTF">2024-09-17T19:46:25Z</dcterms:modified>
</cp:coreProperties>
</file>