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7CCB9F-7F09-4224-82F1-11AC02BB6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189CF7-D8E4-4012-9AA9-7373D5BFE4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2E9A74-0A65-4870-BAB0-D92029706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F06881-F40B-4A95-B7E8-EA7C25EDE7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F5C152-4CAD-4C0F-B4B2-290BFDFC7C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10DCFE-8C5E-4AA4-8192-F74D087F59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E3B7849-D63D-4966-B9EF-FA5526D69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067118-5C10-4490-8DD6-21BD97606E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96341D-9FA9-42AE-A7E5-FFB08B2BE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3537BA-0D29-4666-A34B-03E081D7F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F9E76A-C5B6-4B2F-9687-0817D5C93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7145066024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心肺复苏抢救比赛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心肺复苏抢救比赛的介绍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心肺复苏抢救的基本知识和技能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比赛中的心肺复苏抢救操作演示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心肺复苏抢救比赛的安全和防护措施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心肺复苏抢救比赛的案例分析和经验总结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心肺复苏抢救比赛的介绍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提高公众对心肺复苏的认识和技能水平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通过比赛，让更多的人了解心肺复苏的重要性和技能要求，提高公众在紧急情况下能够及时正确施救的能力。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促进急救知识的普及和传播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比赛可以作为急救知识普及的平台，通过比赛的宣传和推广，让更多的人了解和掌握急救知识，提高社会的急救意识和能力。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培养应急救援人才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比赛可以选拔和培养具备心肺复苏技能的应急救援人才，为应对突发事件和公共安全事件提供人才保障。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比赛的目的和意义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比赛通常会规定参赛者需要在规定时间内完成心肺复苏操作，包括胸外按压、人工呼吸等步骤，同时要求操作准确、规范、快速。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比赛规则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比赛一般分为初赛和决赛两个阶段，初赛通常为筛选赛，要求参赛者完成心肺复苏操作并通过基本技能考核；决赛则要求参赛者在模拟实际紧急情况的场景下完成心肺复苏操作，并应对其他紧急情况。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比赛流程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比赛的规则和流程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评分标准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比赛的评分标准通常包括操作步骤的准确性、操作速度、规范性以及应对突发情况的能力等多个方面，具体评分标准可能会根据比赛规则和要求有所不同。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奖项设置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比赛通常会设置一、二、三等奖以及优秀奖等，以表彰表现优秀的参赛者，同时还会颁发相应的证书和奖励。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406" r="244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比赛的评分标准和奖项设置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心肺复苏抢救的基本知识和技能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815" r="181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0110" r="2011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817" b="1281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心肺复苏抢救的重要性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挽救生命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心肺复苏抢救是紧急情况下挽救生命的关键措施，通过恢复心脏和呼吸功能，为等待专业救援争取宝贵时间。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提高生存率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及时正确的心肺复苏抢救能够显著提高患者的生存率，减少并发症和后遗症。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降低医疗负担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及时有效的初级急救措施可以减轻医疗系统的负担，减少后续治疗和康复的成本。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定期检查脉搏和呼吸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在心肺复苏过程中，定期检查患者的脉搏和呼吸，以评估复苏效果。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正确的手位和力度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确保胸外按压时使用正确的手位和力度，避免造成伤害。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B（人工呼吸）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捏住鼻子，向患者口中吹气，以人工方式帮助患者呼吸。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C（胸外按压）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在心脏骤停的情况下，迅速进行胸外按压，以维持血液循环。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A（开放气道）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清理呼吸道，保持气道通畅，以便进行有效的人工呼吸。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心肺复苏抢救的基本步骤和方法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在人工呼吸时，要控制吹气量，避免过度通气导致胃部胀气。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避免过度通气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417" r="9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避免胸外按压中断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7542" r="7542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及时寻求专业救援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持续进行胸外按压，避免长时间中断，以免影响复苏效果。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在进行心肺复苏的同时，及时拨打急救电话，寻求专业救援。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心肺复苏抢救的注意事项和要点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比赛中的心肺复苏抢救操作演示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https://d.book118.com/877145066024006033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2024-09-06T08:45:59.917</cp:lastPrinted>
  <dcterms:created xsi:type="dcterms:W3CDTF">2024-09-06T00:45:59Z</dcterms:created>
  <dcterms:modified xsi:type="dcterms:W3CDTF">2024-09-06T00:46:01Z</dcterms:modified>
</cp:coreProperties>
</file>